
<file path=[Content_Types].xml><?xml version="1.0" encoding="utf-8"?>
<Types xmlns="http://schemas.openxmlformats.org/package/2006/content-types">
  <Default Extension="png" ContentType="image/png"/>
  <Default Extension="jpeg" ContentType="image/jpeg"/>
  <Default Extension="JPG" ContentType="image/.jp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8"/>
  </p:handoutMasterIdLst>
  <p:sldIdLst>
    <p:sldId id="256" r:id="rId3"/>
    <p:sldId id="260" r:id="rId5"/>
    <p:sldId id="1058" r:id="rId6"/>
    <p:sldId id="1069" r:id="rId7"/>
    <p:sldId id="1127" r:id="rId8"/>
    <p:sldId id="1128" r:id="rId9"/>
    <p:sldId id="1129" r:id="rId10"/>
    <p:sldId id="1130" r:id="rId11"/>
    <p:sldId id="1131" r:id="rId12"/>
    <p:sldId id="1132" r:id="rId13"/>
    <p:sldId id="1133" r:id="rId14"/>
    <p:sldId id="1134" r:id="rId15"/>
    <p:sldId id="1135" r:id="rId16"/>
    <p:sldId id="1136" r:id="rId17"/>
    <p:sldId id="1138" r:id="rId18"/>
    <p:sldId id="1139" r:id="rId19"/>
    <p:sldId id="1140" r:id="rId20"/>
    <p:sldId id="1141" r:id="rId21"/>
    <p:sldId id="1142" r:id="rId22"/>
    <p:sldId id="1143" r:id="rId23"/>
    <p:sldId id="1144" r:id="rId24"/>
    <p:sldId id="1146" r:id="rId25"/>
    <p:sldId id="1147" r:id="rId26"/>
    <p:sldId id="1148" r:id="rId27"/>
  </p:sldIdLst>
  <p:sldSz cx="9144000" cy="5143500"/>
  <p:notesSz cx="6858000" cy="9144000"/>
  <p:defaultTextStyle>
    <a:defPPr>
      <a:defRPr lang="zh-CN"/>
    </a:defPPr>
    <a:lvl1pPr marL="0" lvl="0"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1pPr>
    <a:lvl2pPr marL="457200" lvl="1"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2pPr>
    <a:lvl3pPr marL="914400" lvl="2"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3pPr>
    <a:lvl4pPr marL="1371600" lvl="3"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4pPr>
    <a:lvl5pPr marL="1828800" lvl="4"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5pPr>
    <a:lvl6pPr marL="2286000" lvl="5"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6pPr>
    <a:lvl7pPr marL="2743200" lvl="6"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7pPr>
    <a:lvl8pPr marL="3200400" lvl="7"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8pPr>
    <a:lvl9pPr marL="3657600" lvl="8" indent="0" algn="l" defTabSz="914400" rtl="0" eaLnBrk="1" fontAlgn="base" latinLnBrk="0" hangingPunct="1">
      <a:lnSpc>
        <a:spcPct val="100000"/>
      </a:lnSpc>
      <a:spcBef>
        <a:spcPct val="0"/>
      </a:spcBef>
      <a:spcAft>
        <a:spcPct val="0"/>
      </a:spcAft>
      <a:buFont typeface="Arial" panose="020B0604020202020204" pitchFamily="34" charset="0"/>
      <a:buNone/>
      <a:defRPr b="0" i="0" u="none" kern="1200" baseline="0">
        <a:solidFill>
          <a:schemeClr val="tx1"/>
        </a:solidFill>
        <a:latin typeface="Calibri" panose="020F0502020204030204" pitchFamily="34" charset="0"/>
        <a:ea typeface="微软雅黑" panose="020B0503020204020204" pitchFamily="34"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EF5300"/>
    <a:srgbClr val="FBF6D5"/>
    <a:srgbClr val="FDF8F1"/>
    <a:srgbClr val="FBEFDF"/>
    <a:srgbClr val="B80000"/>
    <a:srgbClr val="FAB734"/>
    <a:srgbClr val="C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3636"/>
    <p:restoredTop sz="94660"/>
  </p:normalViewPr>
  <p:slideViewPr>
    <p:cSldViewPr showGuides="1">
      <p:cViewPr>
        <p:scale>
          <a:sx n="100" d="100"/>
          <a:sy n="100" d="100"/>
        </p:scale>
        <p:origin x="2028" y="804"/>
      </p:cViewPr>
      <p:guideLst>
        <p:guide orient="horz" pos="1620"/>
        <p:guide pos="2880"/>
      </p:guideLst>
    </p:cSldViewPr>
  </p:slideViewPr>
  <p:notesTextViewPr>
    <p:cViewPr>
      <p:scale>
        <a:sx n="1" d="1"/>
        <a:sy n="1" d="1"/>
      </p:scale>
      <p:origin x="0" y="0"/>
    </p:cViewPr>
  </p:notesTextViewPr>
  <p:sorterViewPr>
    <p:cViewPr>
      <p:scale>
        <a:sx n="150" d="100"/>
        <a:sy n="150" d="100"/>
      </p:scale>
      <p:origin x="0" y="-8706"/>
    </p:cViewPr>
  </p:sorterViewPr>
  <p:gridSpacing cx="72005" cy="72005"/>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buFont typeface="Arial" panose="020B0604020202020204" pitchFamily="34" charset="0"/>
              <a:buNone/>
              <a:defRPr sz="1200" noProof="1">
                <a:ea typeface="思源黑体" pitchFamily="34" charset="-122"/>
              </a:defRPr>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思源黑体" pitchFamily="34" charset="-122"/>
              <a:cs typeface="+mn-cs"/>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mn-lt"/>
              <a:ea typeface="+mn-ea"/>
              <a:cs typeface="+mn-cs"/>
            </a:endParaRPr>
          </a:p>
        </p:txBody>
      </p:sp>
      <p:sp>
        <p:nvSpPr>
          <p:cNvPr id="4" name="页脚占位符 3"/>
          <p:cNvSpPr>
            <a:spLocks noGrp="1"/>
          </p:cNvSpPr>
          <p:nvPr>
            <p:ph type="ftr" sz="quarter" idx="2"/>
          </p:nvPr>
        </p:nvSpPr>
        <p:spPr>
          <a:xfrm>
            <a:off x="0" y="8685213"/>
            <a:ext cx="2971800" cy="458788"/>
          </a:xfrm>
          <a:prstGeom prst="rect">
            <a:avLst/>
          </a:prstGeom>
        </p:spPr>
        <p:txBody>
          <a:bodyPr vert="horz" lIns="91440" tIns="45720" rIns="91440" bIns="45720" rtlCol="0" anchor="b"/>
          <a:lstStyle>
            <a:lvl1pPr algn="l" fontAlgn="auto">
              <a:buFont typeface="Arial" panose="020B0604020202020204" pitchFamily="34" charset="0"/>
              <a:buNone/>
              <a:defRPr sz="1200" noProof="1">
                <a:ea typeface="思源黑体" pitchFamily="34" charset="-122"/>
              </a:defRPr>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思源黑体" pitchFamily="34" charset="-122"/>
              <a:cs typeface="+mn-cs"/>
            </a:endParaRPr>
          </a:p>
        </p:txBody>
      </p:sp>
      <p:sp>
        <p:nvSpPr>
          <p:cNvPr id="5" name="灯片编号占位符 4"/>
          <p:cNvSpPr>
            <a:spLocks noGrp="1"/>
          </p:cNvSpPr>
          <p:nvPr>
            <p:ph type="sldNum" sz="quarter" idx="3"/>
          </p:nvPr>
        </p:nvSpPr>
        <p:spPr>
          <a:xfrm>
            <a:off x="3884613" y="8685213"/>
            <a:ext cx="2971800" cy="458788"/>
          </a:xfrm>
          <a:prstGeom prst="rect">
            <a:avLst/>
          </a:prstGeom>
        </p:spPr>
        <p:txBody>
          <a:bodyPr vert="horz" wrap="square" lIns="91440" tIns="45720" rIns="91440" bIns="45720" numCol="1" anchor="b" anchorCtr="0" compatLnSpc="1"/>
          <a:p>
            <a:pPr lvl="0" algn="r" eaLnBrk="1" fontAlgn="base" hangingPunct="1"/>
            <a:fld id="{9A0DB2DC-4C9A-4742-B13C-FB6460FD3503}" type="slidenum">
              <a:rPr lang="zh-CN" altLang="en-US" sz="1200" strike="noStrike" noProof="1" dirty="0">
                <a:solidFill>
                  <a:srgbClr val="898989"/>
                </a:solidFill>
                <a:latin typeface="Calibri" panose="020F0502020204030204" pitchFamily="34" charset="0"/>
                <a:ea typeface="思源黑体" pitchFamily="34" charset="-122"/>
                <a:cs typeface="+mn-cs"/>
              </a:rPr>
            </a:fld>
            <a:endParaRPr lang="zh-CN" altLang="en-US" sz="1200" strike="noStrike" noProof="1" dirty="0">
              <a:solidFill>
                <a:srgbClr val="898989"/>
              </a:solidFill>
              <a:ea typeface="思源黑体" pitchFamily="3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buFont typeface="Arial" panose="020B0604020202020204" pitchFamily="34" charset="0"/>
              <a:buNone/>
              <a:defRPr sz="1200" noProof="1">
                <a:ea typeface="思源黑体" pitchFamily="34" charset="-122"/>
              </a:defRPr>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思源黑体" pitchFamily="34" charset="-122"/>
              <a:cs typeface="+mn-cs"/>
            </a:endParaRPr>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buFont typeface="Arial" panose="020B0604020202020204" pitchFamily="34" charset="0"/>
              <a:buNone/>
              <a:defRPr sz="1200" noProof="1">
                <a:latin typeface="+mn-lt"/>
                <a:ea typeface="+mn-ea"/>
              </a:defRPr>
            </a:lvl1pPr>
          </a:lstStyle>
          <a:p>
            <a:pPr marL="0" marR="0" lvl="0" indent="0" algn="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mn-lt"/>
              <a:ea typeface="+mn-ea"/>
              <a:cs typeface="+mn-cs"/>
            </a:endParaRPr>
          </a:p>
        </p:txBody>
      </p:sp>
      <p:sp>
        <p:nvSpPr>
          <p:cNvPr id="7172" name="幻灯片图像占位符 3"/>
          <p:cNvSpPr>
            <a:spLocks noGrp="1" noRot="1" noChangeAspect="1"/>
          </p:cNvSpPr>
          <p:nvPr>
            <p:ph type="sldImg"/>
          </p:nvPr>
        </p:nvSpPr>
        <p:spPr>
          <a:xfrm>
            <a:off x="381000" y="685800"/>
            <a:ext cx="6096000" cy="3429000"/>
          </a:xfrm>
          <a:prstGeom prst="rect">
            <a:avLst/>
          </a:prstGeom>
          <a:noFill/>
          <a:ln w="12700" cap="flat" cmpd="sng">
            <a:solidFill>
              <a:srgbClr val="000000"/>
            </a:solidFill>
            <a:prstDash val="solid"/>
            <a:round/>
            <a:headEnd type="none" w="med" len="med"/>
            <a:tailEnd type="none" w="med" len="med"/>
          </a:ln>
        </p:spPr>
      </p:sp>
      <p:sp>
        <p:nvSpPr>
          <p:cNvPr id="4101" name="备注占位符 4"/>
          <p:cNvSpPr>
            <a:spLocks noGrp="1" noChangeArrowheads="1"/>
          </p:cNvSpPr>
          <p:nvPr>
            <p:ph type="body" sz="quarter" idx="4294967295"/>
          </p:nvPr>
        </p:nvSpPr>
        <p:spPr bwMode="auto">
          <a:xfrm>
            <a:off x="685800" y="4343400"/>
            <a:ext cx="5486400" cy="4114800"/>
          </a:xfrm>
          <a:prstGeom prst="rect">
            <a:avLst/>
          </a:prstGeom>
          <a:noFill/>
          <a:ln w="9525">
            <a:noFill/>
            <a:miter lim="800000"/>
          </a:ln>
        </p:spPr>
        <p:txBody>
          <a:bodyPr vert="horz" wrap="square" lIns="91440" tIns="45720" rIns="91440" bIns="45720" numCol="1" anchor="t" anchorCtr="0" compatLnSpc="1"/>
          <a:lstStyle/>
          <a:p>
            <a:pPr marL="0" marR="0" lvl="0"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0" fontAlgn="base" latinLnBrk="0" hangingPunct="0">
              <a:lnSpc>
                <a:spcPct val="100000"/>
              </a:lnSpc>
              <a:spcBef>
                <a:spcPct val="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buFont typeface="Arial" panose="020B0604020202020204" pitchFamily="34" charset="0"/>
              <a:buNone/>
              <a:defRPr sz="1200" noProof="1">
                <a:ea typeface="思源黑体" pitchFamily="34" charset="-122"/>
              </a:defRPr>
            </a:lvl1p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1200" b="0" i="0" u="none" strike="noStrike" kern="1200" cap="none" spc="0" normalizeH="0" baseline="0" noProof="1">
              <a:ln>
                <a:noFill/>
              </a:ln>
              <a:solidFill>
                <a:schemeClr val="tx1"/>
              </a:solidFill>
              <a:effectLst/>
              <a:uLnTx/>
              <a:uFillTx/>
              <a:latin typeface="Calibri" panose="020F0502020204030204" pitchFamily="34" charset="0"/>
              <a:ea typeface="思源黑体" pitchFamily="34" charset="-122"/>
              <a:cs typeface="+mn-cs"/>
            </a:endParaRPr>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
            <a:pPr lvl="0" algn="r" eaLnBrk="1" fontAlgn="base" hangingPunct="1"/>
            <a:fld id="{9A0DB2DC-4C9A-4742-B13C-FB6460FD3503}" type="slidenum">
              <a:rPr lang="zh-CN" altLang="en-US" sz="1200" strike="noStrike" noProof="1" dirty="0">
                <a:latin typeface="Calibri" panose="020F0502020204030204" pitchFamily="34" charset="0"/>
                <a:ea typeface="宋体" panose="02010600030101010101" pitchFamily="2" charset="-122"/>
                <a:cs typeface="+mn-cs"/>
              </a:rPr>
            </a:fld>
            <a:endParaRPr lang="zh-CN" altLang="en-US" sz="1200" strike="noStrike" noProof="1" dirty="0">
              <a:ea typeface="宋体" panose="02010600030101010101" pitchFamily="2" charset="-122"/>
            </a:endParaRPr>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0"/>
      </a:spcBef>
      <a:spcAft>
        <a:spcPct val="0"/>
      </a:spcAft>
      <a:defRPr sz="1200" kern="1200">
        <a:solidFill>
          <a:schemeClr val="tx1"/>
        </a:solidFill>
        <a:latin typeface="+mn-lt"/>
        <a:ea typeface="+mn-ea"/>
        <a:cs typeface="+mn-cs"/>
      </a:defRPr>
    </a:lvl1pPr>
    <a:lvl2pPr marL="457200" algn="l" rtl="0" eaLnBrk="0" fontAlgn="base" hangingPunct="0">
      <a:spcBef>
        <a:spcPct val="0"/>
      </a:spcBef>
      <a:spcAft>
        <a:spcPct val="0"/>
      </a:spcAft>
      <a:defRPr sz="1200" kern="1200">
        <a:solidFill>
          <a:schemeClr val="tx1"/>
        </a:solidFill>
        <a:latin typeface="+mn-lt"/>
        <a:ea typeface="+mn-ea"/>
        <a:cs typeface="+mn-cs"/>
      </a:defRPr>
    </a:lvl2pPr>
    <a:lvl3pPr marL="914400" algn="l" rtl="0" eaLnBrk="0" fontAlgn="base" hangingPunct="0">
      <a:spcBef>
        <a:spcPct val="0"/>
      </a:spcBef>
      <a:spcAft>
        <a:spcPct val="0"/>
      </a:spcAft>
      <a:defRPr sz="1200" kern="1200">
        <a:solidFill>
          <a:schemeClr val="tx1"/>
        </a:solidFill>
        <a:latin typeface="+mn-lt"/>
        <a:ea typeface="+mn-ea"/>
        <a:cs typeface="+mn-cs"/>
      </a:defRPr>
    </a:lvl3pPr>
    <a:lvl4pPr marL="1371600" algn="l" rtl="0" eaLnBrk="0" fontAlgn="base" hangingPunct="0">
      <a:spcBef>
        <a:spcPct val="0"/>
      </a:spcBef>
      <a:spcAft>
        <a:spcPct val="0"/>
      </a:spcAft>
      <a:defRPr sz="1200" kern="1200">
        <a:solidFill>
          <a:schemeClr val="tx1"/>
        </a:solidFill>
        <a:latin typeface="+mn-lt"/>
        <a:ea typeface="+mn-ea"/>
        <a:cs typeface="+mn-cs"/>
      </a:defRPr>
    </a:lvl4pPr>
    <a:lvl5pPr marL="1828800" algn="l" rtl="0" eaLnBrk="0" fontAlgn="base" hangingPunct="0">
      <a:spcBef>
        <a:spcPct val="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9217" name="幻灯片图像占位符 1"/>
          <p:cNvSpPr>
            <a:spLocks noGrp="1" noRot="1" noChangeAspect="1" noTextEdit="1"/>
          </p:cNvSpPr>
          <p:nvPr>
            <p:ph type="sldImg"/>
          </p:nvPr>
        </p:nvSpPr>
        <p:spPr>
          <a:ln/>
        </p:spPr>
      </p:sp>
      <p:sp>
        <p:nvSpPr>
          <p:cNvPr id="9218"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921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fld id="{9A0DB2DC-4C9A-4742-B13C-FB6460FD3503}" type="slidenum">
              <a:rPr lang="zh-CN" altLang="en-US" sz="1200" dirty="0">
                <a:latin typeface="Calibri" panose="020F0502020204030204" pitchFamily="34" charset="0"/>
                <a:ea typeface="宋体" panose="02010600030101010101" pitchFamily="2" charset="-122"/>
              </a:rPr>
            </a:fld>
            <a:endParaRPr lang="zh-CN" altLang="en-US"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1265" name="幻灯片图像占位符 1"/>
          <p:cNvSpPr>
            <a:spLocks noGrp="1" noRot="1" noChangeAspect="1" noTextEdit="1"/>
          </p:cNvSpPr>
          <p:nvPr>
            <p:ph type="sldImg"/>
          </p:nvPr>
        </p:nvSpPr>
        <p:spPr>
          <a:ln/>
        </p:spPr>
      </p:sp>
      <p:sp>
        <p:nvSpPr>
          <p:cNvPr id="11266"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1126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fld id="{9A0DB2DC-4C9A-4742-B13C-FB6460FD3503}" type="slidenum">
              <a:rPr lang="zh-CN" altLang="en-US" sz="1200" dirty="0">
                <a:latin typeface="Calibri" panose="020F0502020204030204" pitchFamily="34" charset="0"/>
                <a:ea typeface="宋体" panose="02010600030101010101" pitchFamily="2" charset="-122"/>
              </a:rPr>
            </a:fld>
            <a:endParaRPr lang="zh-CN" altLang="en-US" sz="1200" dirty="0">
              <a:latin typeface="Calibri" panose="020F0502020204030204" pitchFamily="34" charset="0"/>
              <a:ea typeface="宋体" panose="02010600030101010101" pitchFamily="2" charset="-122"/>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3313" name="幻灯片图像占位符 1"/>
          <p:cNvSpPr>
            <a:spLocks noGrp="1" noRot="1" noChangeAspect="1" noTextEdit="1"/>
          </p:cNvSpPr>
          <p:nvPr>
            <p:ph type="sldImg"/>
          </p:nvPr>
        </p:nvSpPr>
        <p:spPr>
          <a:ln/>
        </p:spPr>
      </p:sp>
      <p:sp>
        <p:nvSpPr>
          <p:cNvPr id="13314"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1331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dirty="0"/>
            </a:fld>
            <a:endParaRPr lang="zh-CN"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幻灯片图像占位符 1"/>
          <p:cNvSpPr>
            <a:spLocks noGrp="1" noRot="1" noChangeAspect="1" noTextEdit="1"/>
          </p:cNvSpPr>
          <p:nvPr>
            <p:ph type="sldImg"/>
          </p:nvPr>
        </p:nvSpPr>
        <p:spPr>
          <a:ln/>
        </p:spPr>
      </p:sp>
      <p:sp>
        <p:nvSpPr>
          <p:cNvPr id="15362"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1536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7409" name="幻灯片图像占位符 1"/>
          <p:cNvSpPr>
            <a:spLocks noGrp="1" noRot="1" noChangeAspect="1" noTextEdit="1"/>
          </p:cNvSpPr>
          <p:nvPr>
            <p:ph type="sldImg"/>
          </p:nvPr>
        </p:nvSpPr>
        <p:spPr>
          <a:ln/>
        </p:spPr>
      </p:sp>
      <p:sp>
        <p:nvSpPr>
          <p:cNvPr id="17410"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1741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幻灯片图像占位符 1"/>
          <p:cNvSpPr>
            <a:spLocks noGrp="1" noRot="1" noChangeAspect="1" noTextEdit="1"/>
          </p:cNvSpPr>
          <p:nvPr>
            <p:ph type="sldImg"/>
          </p:nvPr>
        </p:nvSpPr>
        <p:spPr>
          <a:ln/>
        </p:spPr>
      </p:sp>
      <p:sp>
        <p:nvSpPr>
          <p:cNvPr id="19458"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1945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幻灯片图像占位符 1"/>
          <p:cNvSpPr>
            <a:spLocks noGrp="1" noRot="1" noChangeAspect="1" noTextEdit="1"/>
          </p:cNvSpPr>
          <p:nvPr>
            <p:ph type="sldImg"/>
          </p:nvPr>
        </p:nvSpPr>
        <p:spPr>
          <a:ln/>
        </p:spPr>
      </p:sp>
      <p:sp>
        <p:nvSpPr>
          <p:cNvPr id="21506"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2150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3553" name="幻灯片图像占位符 1"/>
          <p:cNvSpPr>
            <a:spLocks noGrp="1" noRot="1" noChangeAspect="1" noTextEdit="1"/>
          </p:cNvSpPr>
          <p:nvPr>
            <p:ph type="sldImg"/>
          </p:nvPr>
        </p:nvSpPr>
        <p:spPr>
          <a:ln/>
        </p:spPr>
      </p:sp>
      <p:sp>
        <p:nvSpPr>
          <p:cNvPr id="23554"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2355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幻灯片图像占位符 1"/>
          <p:cNvSpPr>
            <a:spLocks noGrp="1" noRot="1" noChangeAspect="1" noTextEdit="1"/>
          </p:cNvSpPr>
          <p:nvPr>
            <p:ph type="sldImg"/>
          </p:nvPr>
        </p:nvSpPr>
        <p:spPr>
          <a:ln/>
        </p:spPr>
      </p:sp>
      <p:sp>
        <p:nvSpPr>
          <p:cNvPr id="25602"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2560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7649" name="幻灯片图像占位符 1"/>
          <p:cNvSpPr>
            <a:spLocks noGrp="1" noRot="1" noChangeAspect="1" noTextEdit="1"/>
          </p:cNvSpPr>
          <p:nvPr>
            <p:ph type="sldImg"/>
          </p:nvPr>
        </p:nvSpPr>
        <p:spPr>
          <a:ln/>
        </p:spPr>
      </p:sp>
      <p:sp>
        <p:nvSpPr>
          <p:cNvPr id="27650"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2765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9697" name="幻灯片图像占位符 1"/>
          <p:cNvSpPr>
            <a:spLocks noGrp="1" noRot="1" noChangeAspect="1" noTextEdit="1"/>
          </p:cNvSpPr>
          <p:nvPr>
            <p:ph type="sldImg"/>
          </p:nvPr>
        </p:nvSpPr>
        <p:spPr>
          <a:ln/>
        </p:spPr>
      </p:sp>
      <p:sp>
        <p:nvSpPr>
          <p:cNvPr id="29698"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2969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1745" name="幻灯片图像占位符 1"/>
          <p:cNvSpPr>
            <a:spLocks noGrp="1" noRot="1" noChangeAspect="1" noTextEdit="1"/>
          </p:cNvSpPr>
          <p:nvPr>
            <p:ph type="sldImg"/>
          </p:nvPr>
        </p:nvSpPr>
        <p:spPr>
          <a:ln/>
        </p:spPr>
      </p:sp>
      <p:sp>
        <p:nvSpPr>
          <p:cNvPr id="31746"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3174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3793" name="幻灯片图像占位符 1"/>
          <p:cNvSpPr>
            <a:spLocks noGrp="1" noRot="1" noChangeAspect="1" noTextEdit="1"/>
          </p:cNvSpPr>
          <p:nvPr>
            <p:ph type="sldImg"/>
          </p:nvPr>
        </p:nvSpPr>
        <p:spPr>
          <a:ln/>
        </p:spPr>
      </p:sp>
      <p:sp>
        <p:nvSpPr>
          <p:cNvPr id="33794"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3379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dirty="0"/>
            </a:fld>
            <a:endParaRPr lang="zh-CN"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1" name="幻灯片图像占位符 1"/>
          <p:cNvSpPr>
            <a:spLocks noGrp="1" noRot="1" noChangeAspect="1" noTextEdit="1"/>
          </p:cNvSpPr>
          <p:nvPr>
            <p:ph type="sldImg"/>
          </p:nvPr>
        </p:nvSpPr>
        <p:spPr>
          <a:ln/>
        </p:spPr>
      </p:sp>
      <p:sp>
        <p:nvSpPr>
          <p:cNvPr id="35842"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3584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7889" name="幻灯片图像占位符 1"/>
          <p:cNvSpPr>
            <a:spLocks noGrp="1" noRot="1" noChangeAspect="1" noTextEdit="1"/>
          </p:cNvSpPr>
          <p:nvPr>
            <p:ph type="sldImg"/>
          </p:nvPr>
        </p:nvSpPr>
        <p:spPr>
          <a:ln/>
        </p:spPr>
      </p:sp>
      <p:sp>
        <p:nvSpPr>
          <p:cNvPr id="37890"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3789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9937" name="幻灯片图像占位符 1"/>
          <p:cNvSpPr>
            <a:spLocks noGrp="1" noRot="1" noChangeAspect="1" noTextEdit="1"/>
          </p:cNvSpPr>
          <p:nvPr>
            <p:ph type="sldImg"/>
          </p:nvPr>
        </p:nvSpPr>
        <p:spPr>
          <a:ln/>
        </p:spPr>
      </p:sp>
      <p:sp>
        <p:nvSpPr>
          <p:cNvPr id="39938"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3993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1985" name="幻灯片图像占位符 1"/>
          <p:cNvSpPr>
            <a:spLocks noGrp="1" noRot="1" noChangeAspect="1" noTextEdit="1"/>
          </p:cNvSpPr>
          <p:nvPr>
            <p:ph type="sldImg"/>
          </p:nvPr>
        </p:nvSpPr>
        <p:spPr>
          <a:ln/>
        </p:spPr>
      </p:sp>
      <p:sp>
        <p:nvSpPr>
          <p:cNvPr id="41986"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4198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4033" name="幻灯片图像占位符 1"/>
          <p:cNvSpPr>
            <a:spLocks noGrp="1" noRot="1" noChangeAspect="1" noTextEdit="1"/>
          </p:cNvSpPr>
          <p:nvPr>
            <p:ph type="sldImg"/>
          </p:nvPr>
        </p:nvSpPr>
        <p:spPr>
          <a:ln/>
        </p:spPr>
      </p:sp>
      <p:sp>
        <p:nvSpPr>
          <p:cNvPr id="44034"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4403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6081" name="幻灯片图像占位符 1"/>
          <p:cNvSpPr>
            <a:spLocks noGrp="1" noRot="1" noChangeAspect="1" noTextEdit="1"/>
          </p:cNvSpPr>
          <p:nvPr>
            <p:ph type="sldImg"/>
          </p:nvPr>
        </p:nvSpPr>
        <p:spPr>
          <a:ln/>
        </p:spPr>
      </p:sp>
      <p:sp>
        <p:nvSpPr>
          <p:cNvPr id="46082"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4608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48129" name="幻灯片图像占位符 1"/>
          <p:cNvSpPr>
            <a:spLocks noGrp="1" noRot="1" noChangeAspect="1" noTextEdit="1"/>
          </p:cNvSpPr>
          <p:nvPr>
            <p:ph type="sldImg"/>
          </p:nvPr>
        </p:nvSpPr>
        <p:spPr>
          <a:ln/>
        </p:spPr>
      </p:sp>
      <p:sp>
        <p:nvSpPr>
          <p:cNvPr id="48130"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48131"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0177" name="幻灯片图像占位符 1"/>
          <p:cNvSpPr>
            <a:spLocks noGrp="1" noRot="1" noChangeAspect="1" noTextEdit="1"/>
          </p:cNvSpPr>
          <p:nvPr>
            <p:ph type="sldImg"/>
          </p:nvPr>
        </p:nvSpPr>
        <p:spPr>
          <a:ln/>
        </p:spPr>
      </p:sp>
      <p:sp>
        <p:nvSpPr>
          <p:cNvPr id="50178"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50179"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dirty="0"/>
            </a:fld>
            <a:endParaRPr lang="zh-CN" alt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2225" name="幻灯片图像占位符 1"/>
          <p:cNvSpPr>
            <a:spLocks noGrp="1" noRot="1" noChangeAspect="1" noTextEdit="1"/>
          </p:cNvSpPr>
          <p:nvPr>
            <p:ph type="sldImg"/>
          </p:nvPr>
        </p:nvSpPr>
        <p:spPr>
          <a:ln/>
        </p:spPr>
      </p:sp>
      <p:sp>
        <p:nvSpPr>
          <p:cNvPr id="52226"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52227"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4273" name="幻灯片图像占位符 1"/>
          <p:cNvSpPr>
            <a:spLocks noGrp="1" noRot="1" noChangeAspect="1" noTextEdit="1"/>
          </p:cNvSpPr>
          <p:nvPr>
            <p:ph type="sldImg"/>
          </p:nvPr>
        </p:nvSpPr>
        <p:spPr>
          <a:ln/>
        </p:spPr>
      </p:sp>
      <p:sp>
        <p:nvSpPr>
          <p:cNvPr id="54274"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54275"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56321" name="幻灯片图像占位符 1"/>
          <p:cNvSpPr>
            <a:spLocks noGrp="1" noRot="1" noChangeAspect="1" noTextEdit="1"/>
          </p:cNvSpPr>
          <p:nvPr>
            <p:ph type="sldImg"/>
          </p:nvPr>
        </p:nvSpPr>
        <p:spPr>
          <a:ln/>
        </p:spPr>
      </p:sp>
      <p:sp>
        <p:nvSpPr>
          <p:cNvPr id="56322" name="备注占位符 2"/>
          <p:cNvSpPr>
            <a:spLocks noGrp="1"/>
          </p:cNvSpPr>
          <p:nvPr>
            <p:ph type="body"/>
          </p:nvPr>
        </p:nvSpPr>
        <p:spPr>
          <a:ln/>
        </p:spPr>
        <p:txBody>
          <a:bodyPr wrap="square" lIns="91440" tIns="45720" rIns="91440" bIns="45720" anchor="t" anchorCtr="0"/>
          <a:p>
            <a:pPr lvl="0"/>
            <a:endParaRPr lang="zh-CN" altLang="en-US" dirty="0"/>
          </a:p>
        </p:txBody>
      </p:sp>
      <p:sp>
        <p:nvSpPr>
          <p:cNvPr id="56323" name="灯片编号占位符 3"/>
          <p:cNvSpPr txBox="1">
            <a:spLocks noGrp="1"/>
          </p:cNvSpPr>
          <p:nvPr>
            <p:ph type="sldNum" sz="quarter"/>
          </p:nvPr>
        </p:nvSpPr>
        <p:spPr>
          <a:xfrm>
            <a:off x="3884613" y="8685213"/>
            <a:ext cx="2971800" cy="457200"/>
          </a:xfrm>
          <a:prstGeom prst="rect">
            <a:avLst/>
          </a:prstGeom>
          <a:noFill/>
          <a:ln w="9525">
            <a:noFill/>
          </a:ln>
        </p:spPr>
        <p:txBody>
          <a:bodyPr vert="horz" wrap="square" lIns="91440" tIns="45720" rIns="91440" bIns="45720" anchor="b" anchorCtr="0"/>
          <a:p>
            <a:pPr lvl="0" algn="r" eaLnBrk="1" hangingPunct="1">
              <a:buFont typeface="Arial" panose="020B0604020202020204" pitchFamily="34" charset="0"/>
              <a:buChar char="•"/>
            </a:pPr>
            <a:fld id="{9A0DB2DC-4C9A-4742-B13C-FB6460FD3503}" type="slidenum">
              <a:rPr lang="zh-CN" altLang="en-US" sz="1800" dirty="0">
                <a:latin typeface="Calibri" panose="020F0502020204030204" pitchFamily="34" charset="0"/>
                <a:ea typeface="微软雅黑" panose="020B0503020204020204" pitchFamily="34" charset="-122"/>
              </a:rPr>
            </a:fld>
            <a:endParaRPr lang="zh-CN" altLang="en-US" sz="1800" dirty="0">
              <a:latin typeface="Calibri" panose="020F0502020204030204" pitchFamily="34" charset="0"/>
              <a:ea typeface="微软雅黑" panose="020B0503020204020204" pitchFamily="34"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7" Type="http://schemas.openxmlformats.org/officeDocument/2006/relationships/image" Target="../media/image5.png"/><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1.png"/><Relationship Id="rId3" Type="http://schemas.openxmlformats.org/officeDocument/2006/relationships/image" Target="../media/image2.jpe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Click="0" advTm="10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bg>
      <p:bgPr>
        <a:solidFill>
          <a:srgbClr val="FFFFFF"/>
        </a:solidFill>
        <a:effectLst/>
      </p:bgPr>
    </p:bg>
    <p:spTree>
      <p:nvGrpSpPr>
        <p:cNvPr id="1" name=""/>
        <p:cNvGrpSpPr/>
        <p:nvPr/>
      </p:nvGrpSpPr>
      <p:grpSpPr>
        <a:xfrm>
          <a:off x="0" y="0"/>
          <a:ext cx="0" cy="0"/>
          <a:chOff x="0" y="0"/>
          <a:chExt cx="0" cy="0"/>
        </a:xfrm>
      </p:grpSpPr>
      <p:pic>
        <p:nvPicPr>
          <p:cNvPr id="5" name="Picture 51" descr="边"/>
          <p:cNvPicPr>
            <a:picLocks noChangeAspect="1"/>
          </p:cNvPicPr>
          <p:nvPr userDrawn="1"/>
        </p:nvPicPr>
        <p:blipFill>
          <a:blip r:embed="rId2"/>
          <a:stretch>
            <a:fillRect/>
          </a:stretch>
        </p:blipFill>
        <p:spPr>
          <a:xfrm>
            <a:off x="0" y="-6350"/>
            <a:ext cx="674688" cy="701675"/>
          </a:xfrm>
          <a:prstGeom prst="rect">
            <a:avLst/>
          </a:prstGeom>
          <a:noFill/>
          <a:ln w="9525">
            <a:noFill/>
          </a:ln>
        </p:spPr>
      </p:pic>
      <p:sp>
        <p:nvSpPr>
          <p:cNvPr id="2056" name="Rectangle 5"/>
          <p:cNvSpPr/>
          <p:nvPr/>
        </p:nvSpPr>
        <p:spPr>
          <a:xfrm>
            <a:off x="0" y="700088"/>
            <a:ext cx="9144000" cy="71437"/>
          </a:xfrm>
          <a:prstGeom prst="rect">
            <a:avLst/>
          </a:prstGeom>
          <a:blipFill rotWithShape="1">
            <a:blip r:embed="rId3"/>
            <a:stretch>
              <a:fillRect/>
            </a:stretch>
          </a:blipFill>
          <a:ln w="9525">
            <a:noFill/>
          </a:ln>
        </p:spPr>
        <p:txBody>
          <a:bodyPr anchor="t" anchorCtr="0"/>
          <a:p>
            <a:pPr lvl="0" eaLnBrk="1" hangingPunct="1"/>
            <a:endParaRPr lang="zh-CN" altLang="en-US" dirty="0">
              <a:latin typeface="Calibri" panose="020F0502020204030204" pitchFamily="34" charset="0"/>
              <a:ea typeface="思源黑体" pitchFamily="34" charset="-122"/>
            </a:endParaRPr>
          </a:p>
        </p:txBody>
      </p:sp>
      <p:pic>
        <p:nvPicPr>
          <p:cNvPr id="6" name="Picture 75"/>
          <p:cNvPicPr>
            <a:picLocks noChangeAspect="1"/>
          </p:cNvPicPr>
          <p:nvPr userDrawn="1"/>
        </p:nvPicPr>
        <p:blipFill>
          <a:blip r:embed="rId4"/>
          <a:stretch>
            <a:fillRect/>
          </a:stretch>
        </p:blipFill>
        <p:spPr>
          <a:xfrm>
            <a:off x="0" y="71438"/>
            <a:ext cx="642938" cy="454025"/>
          </a:xfrm>
          <a:prstGeom prst="rect">
            <a:avLst/>
          </a:prstGeom>
          <a:noFill/>
          <a:ln w="9525">
            <a:noFill/>
          </a:ln>
        </p:spPr>
      </p:pic>
      <p:pic>
        <p:nvPicPr>
          <p:cNvPr id="7" name="Picture 52" descr="4400"/>
          <p:cNvPicPr>
            <a:picLocks noChangeAspect="1"/>
          </p:cNvPicPr>
          <p:nvPr userDrawn="1"/>
        </p:nvPicPr>
        <p:blipFill>
          <a:blip r:embed="rId5">
            <a:lum contrast="20000"/>
          </a:blip>
          <a:stretch>
            <a:fillRect/>
          </a:stretch>
        </p:blipFill>
        <p:spPr>
          <a:xfrm>
            <a:off x="0" y="449263"/>
            <a:ext cx="833438" cy="265112"/>
          </a:xfrm>
          <a:prstGeom prst="rect">
            <a:avLst/>
          </a:prstGeom>
          <a:noFill/>
          <a:ln w="9525">
            <a:noFill/>
          </a:ln>
        </p:spPr>
      </p:pic>
      <p:pic>
        <p:nvPicPr>
          <p:cNvPr id="2053" name="图片 11"/>
          <p:cNvPicPr>
            <a:picLocks noChangeAspect="1"/>
          </p:cNvPicPr>
          <p:nvPr userDrawn="1"/>
        </p:nvPicPr>
        <p:blipFill>
          <a:blip r:embed="rId6"/>
          <a:stretch>
            <a:fillRect/>
          </a:stretch>
        </p:blipFill>
        <p:spPr>
          <a:xfrm>
            <a:off x="7643813" y="71438"/>
            <a:ext cx="1428750" cy="592137"/>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1000"/>
                                        <p:tgtEl>
                                          <p:spTgt spid="7"/>
                                        </p:tgtEl>
                                      </p:cBhvr>
                                    </p:animEffect>
                                  </p:childTnLst>
                                </p:cTn>
                              </p:par>
                            </p:childTnLst>
                          </p:cTn>
                        </p:par>
                        <p:par>
                          <p:cTn id="12" fill="hold">
                            <p:stCondLst>
                              <p:cond delay="1500"/>
                            </p:stCondLst>
                            <p:childTnLst>
                              <p:par>
                                <p:cTn id="13" presetID="42"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仅标题页">
    <p:bg>
      <p:bgPr>
        <a:solidFill>
          <a:srgbClr val="FFFFFF"/>
        </a:solidFill>
        <a:effectLst/>
      </p:bgPr>
    </p:bg>
    <p:spTree>
      <p:nvGrpSpPr>
        <p:cNvPr id="1" name=""/>
        <p:cNvGrpSpPr/>
        <p:nvPr/>
      </p:nvGrpSpPr>
      <p:grpSpPr>
        <a:xfrm>
          <a:off x="0" y="0"/>
          <a:ext cx="0" cy="0"/>
          <a:chOff x="0" y="0"/>
          <a:chExt cx="0" cy="0"/>
        </a:xfrm>
      </p:grpSpPr>
      <p:pic>
        <p:nvPicPr>
          <p:cNvPr id="10" name="图片 9"/>
          <p:cNvPicPr>
            <a:picLocks noChangeAspect="1"/>
          </p:cNvPicPr>
          <p:nvPr userDrawn="1"/>
        </p:nvPicPr>
        <p:blipFill>
          <a:blip r:embed="rId2"/>
          <a:stretch>
            <a:fillRect/>
          </a:stretch>
        </p:blipFill>
        <p:spPr>
          <a:xfrm>
            <a:off x="7938" y="80963"/>
            <a:ext cx="1179512" cy="635000"/>
          </a:xfrm>
          <a:prstGeom prst="rect">
            <a:avLst/>
          </a:prstGeom>
          <a:noFill/>
          <a:ln w="9525">
            <a:noFill/>
          </a:ln>
        </p:spPr>
      </p:pic>
      <p:sp>
        <p:nvSpPr>
          <p:cNvPr id="3077" name="Rectangle 5"/>
          <p:cNvSpPr/>
          <p:nvPr userDrawn="1"/>
        </p:nvSpPr>
        <p:spPr>
          <a:xfrm>
            <a:off x="0" y="844550"/>
            <a:ext cx="9144000" cy="71438"/>
          </a:xfrm>
          <a:prstGeom prst="rect">
            <a:avLst/>
          </a:prstGeom>
          <a:blipFill rotWithShape="1">
            <a:blip r:embed="rId3"/>
            <a:stretch>
              <a:fillRect/>
            </a:stretch>
          </a:blipFill>
          <a:ln w="9525">
            <a:noFill/>
          </a:ln>
        </p:spPr>
        <p:txBody>
          <a:bodyPr anchor="t" anchorCtr="0"/>
          <a:p>
            <a:pPr lvl="0" eaLnBrk="1" hangingPunct="1"/>
            <a:endParaRPr lang="zh-CN" altLang="en-US" dirty="0">
              <a:latin typeface="Calibri" panose="020F0502020204030204" pitchFamily="34" charset="0"/>
              <a:ea typeface="思源黑体" pitchFamily="34" charset="-122"/>
            </a:endParaRPr>
          </a:p>
        </p:txBody>
      </p:sp>
      <p:pic>
        <p:nvPicPr>
          <p:cNvPr id="3078" name="Picture 51" descr="边"/>
          <p:cNvPicPr>
            <a:picLocks noChangeAspect="1"/>
          </p:cNvPicPr>
          <p:nvPr userDrawn="1"/>
        </p:nvPicPr>
        <p:blipFill>
          <a:blip r:embed="rId4"/>
          <a:stretch>
            <a:fillRect/>
          </a:stretch>
        </p:blipFill>
        <p:spPr>
          <a:xfrm>
            <a:off x="0" y="0"/>
            <a:ext cx="806450" cy="839788"/>
          </a:xfrm>
          <a:prstGeom prst="rect">
            <a:avLst/>
          </a:prstGeom>
          <a:noFill/>
          <a:ln w="9525">
            <a:noFill/>
          </a:ln>
        </p:spPr>
      </p:pic>
      <p:pic>
        <p:nvPicPr>
          <p:cNvPr id="3079" name="Picture 75"/>
          <p:cNvPicPr>
            <a:picLocks noChangeAspect="1"/>
          </p:cNvPicPr>
          <p:nvPr userDrawn="1"/>
        </p:nvPicPr>
        <p:blipFill>
          <a:blip r:embed="rId5"/>
          <a:stretch>
            <a:fillRect/>
          </a:stretch>
        </p:blipFill>
        <p:spPr>
          <a:xfrm>
            <a:off x="0" y="127000"/>
            <a:ext cx="769938" cy="542925"/>
          </a:xfrm>
          <a:prstGeom prst="rect">
            <a:avLst/>
          </a:prstGeom>
          <a:noFill/>
          <a:ln w="9525">
            <a:noFill/>
          </a:ln>
        </p:spPr>
      </p:pic>
      <p:pic>
        <p:nvPicPr>
          <p:cNvPr id="3080" name="Picture 52" descr="4400"/>
          <p:cNvPicPr>
            <a:picLocks noChangeAspect="1"/>
          </p:cNvPicPr>
          <p:nvPr userDrawn="1"/>
        </p:nvPicPr>
        <p:blipFill>
          <a:blip r:embed="rId6">
            <a:lum contrast="20000"/>
          </a:blip>
          <a:stretch>
            <a:fillRect/>
          </a:stretch>
        </p:blipFill>
        <p:spPr>
          <a:xfrm>
            <a:off x="0" y="541338"/>
            <a:ext cx="996950" cy="317500"/>
          </a:xfrm>
          <a:prstGeom prst="rect">
            <a:avLst/>
          </a:prstGeom>
          <a:noFill/>
          <a:ln w="9525">
            <a:noFill/>
          </a:ln>
        </p:spPr>
      </p:pic>
      <p:pic>
        <p:nvPicPr>
          <p:cNvPr id="3081" name="图片 11"/>
          <p:cNvPicPr>
            <a:picLocks noChangeAspect="1"/>
          </p:cNvPicPr>
          <p:nvPr userDrawn="1"/>
        </p:nvPicPr>
        <p:blipFill>
          <a:blip r:embed="rId7"/>
          <a:stretch>
            <a:fillRect/>
          </a:stretch>
        </p:blipFill>
        <p:spPr>
          <a:xfrm>
            <a:off x="7643813" y="215900"/>
            <a:ext cx="1428750" cy="592138"/>
          </a:xfrm>
          <a:prstGeom prst="rect">
            <a:avLst/>
          </a:prstGeom>
          <a:noFill/>
          <a:ln w="9525">
            <a:noFill/>
          </a:ln>
        </p:spPr>
      </p:pic>
      <p:pic>
        <p:nvPicPr>
          <p:cNvPr id="3082" name="图片 8"/>
          <p:cNvPicPr>
            <a:picLocks noChangeAspect="1"/>
          </p:cNvPicPr>
          <p:nvPr userDrawn="1"/>
        </p:nvPicPr>
        <p:blipFill>
          <a:blip r:embed="rId8"/>
          <a:stretch>
            <a:fillRect/>
          </a:stretch>
        </p:blipFill>
        <p:spPr>
          <a:xfrm>
            <a:off x="0" y="0"/>
            <a:ext cx="9144000" cy="5143500"/>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000000"/>
                                          </p:val>
                                        </p:tav>
                                        <p:tav tm="100000">
                                          <p:val>
                                            <p:strVal val="#ppt_w"/>
                                          </p:val>
                                        </p:tav>
                                      </p:tavLst>
                                    </p:anim>
                                    <p:anim calcmode="lin" valueType="num">
                                      <p:cBhvr>
                                        <p:cTn id="8" dur="500" fill="hold"/>
                                        <p:tgtEl>
                                          <p:spTgt spid="10"/>
                                        </p:tgtEl>
                                        <p:attrNameLst>
                                          <p:attrName>ppt_h</p:attrName>
                                        </p:attrNameLst>
                                      </p:cBhvr>
                                      <p:tavLst>
                                        <p:tav tm="0">
                                          <p:val>
                                            <p:fltVal val="0.000000"/>
                                          </p:val>
                                        </p:tav>
                                        <p:tav tm="100000">
                                          <p:val>
                                            <p:strVal val="#ppt_h"/>
                                          </p:val>
                                        </p:tav>
                                      </p:tavLst>
                                    </p:anim>
                                    <p:animEffect transition="in" filter="fade">
                                      <p:cBhvr>
                                        <p:cTn id="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首尾页">
    <p:bg>
      <p:bgPr>
        <a:blipFill rotWithShape="0">
          <a:blip r:embed="rId2"/>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advClick="0" advTm="10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过渡页">
    <p:bg>
      <p:bgPr>
        <a:solidFill>
          <a:srgbClr val="FFFFFF"/>
        </a:solidFill>
        <a:effectLst/>
      </p:bgPr>
    </p:bg>
    <p:spTree>
      <p:nvGrpSpPr>
        <p:cNvPr id="1" name=""/>
        <p:cNvGrpSpPr/>
        <p:nvPr/>
      </p:nvGrpSpPr>
      <p:grpSpPr>
        <a:xfrm>
          <a:off x="0" y="0"/>
          <a:ext cx="0" cy="0"/>
          <a:chOff x="0" y="0"/>
          <a:chExt cx="0" cy="0"/>
        </a:xfrm>
      </p:grpSpPr>
      <p:pic>
        <p:nvPicPr>
          <p:cNvPr id="5124" name="图片 3" descr="图片包含 室内, 蛋糕&#10;&#10;描述已自动生成"/>
          <p:cNvPicPr>
            <a:picLocks noChangeAspect="1"/>
          </p:cNvPicPr>
          <p:nvPr userDrawn="1"/>
        </p:nvPicPr>
        <p:blipFill>
          <a:blip r:embed="rId2"/>
          <a:srcRect b="13412"/>
          <a:stretch>
            <a:fillRect/>
          </a:stretch>
        </p:blipFill>
        <p:spPr>
          <a:xfrm>
            <a:off x="0" y="1184275"/>
            <a:ext cx="9144000" cy="3959225"/>
          </a:xfrm>
          <a:prstGeom prst="rect">
            <a:avLst/>
          </a:prstGeom>
          <a:noFill/>
          <a:ln w="9525">
            <a:noFill/>
          </a:ln>
        </p:spPr>
      </p:pic>
    </p:spTree>
  </p:cSld>
  <p:clrMapOvr>
    <a:masterClrMapping/>
  </p:clrMapOvr>
  <p:transition spd="slow" advClick="0" advTm="10000">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7" Type="http://schemas.openxmlformats.org/officeDocument/2006/relationships/image" Target="../media/image11.png"/><Relationship Id="rId6" Type="http://schemas.openxmlformats.org/officeDocument/2006/relationships/image" Target="../media/image10.png"/><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pic>
        <p:nvPicPr>
          <p:cNvPr id="1026" name="Picture 3"/>
          <p:cNvPicPr>
            <a:picLocks noChangeAspect="1"/>
          </p:cNvPicPr>
          <p:nvPr userDrawn="1"/>
        </p:nvPicPr>
        <p:blipFill>
          <a:blip r:embed="rId6"/>
          <a:stretch>
            <a:fillRect/>
          </a:stretch>
        </p:blipFill>
        <p:spPr>
          <a:xfrm>
            <a:off x="0" y="0"/>
            <a:ext cx="9137650" cy="5143500"/>
          </a:xfrm>
          <a:prstGeom prst="rect">
            <a:avLst/>
          </a:prstGeom>
          <a:noFill/>
          <a:ln w="9525">
            <a:noFill/>
          </a:ln>
        </p:spPr>
      </p:pic>
      <p:pic>
        <p:nvPicPr>
          <p:cNvPr id="1027" name="图片 21"/>
          <p:cNvPicPr>
            <a:picLocks noChangeAspect="1"/>
          </p:cNvPicPr>
          <p:nvPr userDrawn="1"/>
        </p:nvPicPr>
        <p:blipFill>
          <a:blip r:embed="rId7"/>
          <a:srcRect t="65433"/>
          <a:stretch>
            <a:fillRect/>
          </a:stretch>
        </p:blipFill>
        <p:spPr>
          <a:xfrm>
            <a:off x="0" y="4143375"/>
            <a:ext cx="9144000" cy="1000125"/>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advClick="0" advTm="10000">
    <p:random/>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微软雅黑" panose="020B0503020204020204" pitchFamily="34" charset="-122"/>
        </a:defRPr>
      </a:lvl5pPr>
      <a:lvl6pPr marL="4572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6pPr>
      <a:lvl7pPr marL="9144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7pPr>
      <a:lvl8pPr marL="13716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8pPr>
      <a:lvl9pPr marL="1828800" algn="ctr" rtl="0" fontAlgn="base">
        <a:spcBef>
          <a:spcPct val="0"/>
        </a:spcBef>
        <a:spcAft>
          <a:spcPct val="0"/>
        </a:spcAft>
        <a:defRPr sz="4400">
          <a:solidFill>
            <a:schemeClr val="tx1"/>
          </a:solidFill>
          <a:latin typeface="Calibri" panose="020F0502020204030204" pitchFamily="34" charset="0"/>
          <a:ea typeface="微软雅黑" panose="020B0503020204020204" pitchFamily="34"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9" Type="http://schemas.openxmlformats.org/officeDocument/2006/relationships/tags" Target="../tags/tag7.xml"/><Relationship Id="rId8" Type="http://schemas.openxmlformats.org/officeDocument/2006/relationships/tags" Target="../tags/tag6.xml"/><Relationship Id="rId7" Type="http://schemas.openxmlformats.org/officeDocument/2006/relationships/tags" Target="../tags/tag5.xml"/><Relationship Id="rId6" Type="http://schemas.openxmlformats.org/officeDocument/2006/relationships/tags" Target="../tags/tag4.xml"/><Relationship Id="rId5" Type="http://schemas.openxmlformats.org/officeDocument/2006/relationships/tags" Target="../tags/tag3.xml"/><Relationship Id="rId4" Type="http://schemas.openxmlformats.org/officeDocument/2006/relationships/tags" Target="../tags/tag2.xml"/><Relationship Id="rId3" Type="http://schemas.openxmlformats.org/officeDocument/2006/relationships/tags" Target="../tags/tag1.xml"/><Relationship Id="rId21" Type="http://schemas.openxmlformats.org/officeDocument/2006/relationships/notesSlide" Target="../notesSlides/notesSlide1.xml"/><Relationship Id="rId20" Type="http://schemas.openxmlformats.org/officeDocument/2006/relationships/slideLayout" Target="../slideLayouts/slideLayout4.xml"/><Relationship Id="rId2" Type="http://schemas.openxmlformats.org/officeDocument/2006/relationships/image" Target="../media/image12.png"/><Relationship Id="rId19" Type="http://schemas.openxmlformats.org/officeDocument/2006/relationships/image" Target="../media/image16.png"/><Relationship Id="rId18" Type="http://schemas.openxmlformats.org/officeDocument/2006/relationships/image" Target="../media/image15.png"/><Relationship Id="rId17" Type="http://schemas.openxmlformats.org/officeDocument/2006/relationships/tags" Target="../tags/tag13.xml"/><Relationship Id="rId16" Type="http://schemas.openxmlformats.org/officeDocument/2006/relationships/image" Target="../media/image14.png"/><Relationship Id="rId15" Type="http://schemas.openxmlformats.org/officeDocument/2006/relationships/image" Target="../media/image13.png"/><Relationship Id="rId14" Type="http://schemas.openxmlformats.org/officeDocument/2006/relationships/tags" Target="../tags/tag12.xml"/><Relationship Id="rId13" Type="http://schemas.openxmlformats.org/officeDocument/2006/relationships/tags" Target="../tags/tag11.xml"/><Relationship Id="rId12" Type="http://schemas.openxmlformats.org/officeDocument/2006/relationships/tags" Target="../tags/tag10.xml"/><Relationship Id="rId11" Type="http://schemas.openxmlformats.org/officeDocument/2006/relationships/tags" Target="../tags/tag9.xml"/><Relationship Id="rId10" Type="http://schemas.openxmlformats.org/officeDocument/2006/relationships/tags" Target="../tags/tag8.xml"/><Relationship Id="rId1" Type="http://schemas.openxmlformats.org/officeDocument/2006/relationships/image" Target="../media/image7.png"/></Relationships>
</file>

<file path=ppt/slides/_rels/slide2.xml.rels><?xml version="1.0" encoding="UTF-8" standalone="yes"?>
<Relationships xmlns="http://schemas.openxmlformats.org/package/2006/relationships"><Relationship Id="rId9" Type="http://schemas.openxmlformats.org/officeDocument/2006/relationships/tags" Target="../tags/tag21.xml"/><Relationship Id="rId8" Type="http://schemas.openxmlformats.org/officeDocument/2006/relationships/tags" Target="../tags/tag20.xml"/><Relationship Id="rId7" Type="http://schemas.openxmlformats.org/officeDocument/2006/relationships/tags" Target="../tags/tag19.xml"/><Relationship Id="rId6" Type="http://schemas.openxmlformats.org/officeDocument/2006/relationships/tags" Target="../tags/tag18.xml"/><Relationship Id="rId5" Type="http://schemas.openxmlformats.org/officeDocument/2006/relationships/tags" Target="../tags/tag17.xml"/><Relationship Id="rId4" Type="http://schemas.openxmlformats.org/officeDocument/2006/relationships/tags" Target="../tags/tag16.xml"/><Relationship Id="rId3" Type="http://schemas.openxmlformats.org/officeDocument/2006/relationships/tags" Target="../tags/tag15.xml"/><Relationship Id="rId2" Type="http://schemas.openxmlformats.org/officeDocument/2006/relationships/image" Target="../media/image17.png"/><Relationship Id="rId19" Type="http://schemas.openxmlformats.org/officeDocument/2006/relationships/notesSlide" Target="../notesSlides/notesSlide2.xml"/><Relationship Id="rId18" Type="http://schemas.openxmlformats.org/officeDocument/2006/relationships/slideLayout" Target="../slideLayouts/slideLayout5.xml"/><Relationship Id="rId17" Type="http://schemas.openxmlformats.org/officeDocument/2006/relationships/image" Target="../media/image15.png"/><Relationship Id="rId16" Type="http://schemas.openxmlformats.org/officeDocument/2006/relationships/image" Target="../media/image7.png"/><Relationship Id="rId15" Type="http://schemas.openxmlformats.org/officeDocument/2006/relationships/tags" Target="../tags/tag27.xml"/><Relationship Id="rId14" Type="http://schemas.openxmlformats.org/officeDocument/2006/relationships/tags" Target="../tags/tag26.xml"/><Relationship Id="rId13" Type="http://schemas.openxmlformats.org/officeDocument/2006/relationships/tags" Target="../tags/tag25.xml"/><Relationship Id="rId12" Type="http://schemas.openxmlformats.org/officeDocument/2006/relationships/tags" Target="../tags/tag24.xml"/><Relationship Id="rId11" Type="http://schemas.openxmlformats.org/officeDocument/2006/relationships/tags" Target="../tags/tag23.xml"/><Relationship Id="rId10" Type="http://schemas.openxmlformats.org/officeDocument/2006/relationships/tags" Target="../tags/tag22.xml"/><Relationship Id="rId1" Type="http://schemas.openxmlformats.org/officeDocument/2006/relationships/tags" Target="../tags/tag14.xml"/></Relationships>
</file>

<file path=ppt/slides/_rels/slide3.xml.rels><?xml version="1.0" encoding="UTF-8" standalone="yes"?>
<Relationships xmlns="http://schemas.openxmlformats.org/package/2006/relationships"><Relationship Id="rId8" Type="http://schemas.openxmlformats.org/officeDocument/2006/relationships/notesSlide" Target="../notesSlides/notesSlide3.xml"/><Relationship Id="rId7" Type="http://schemas.openxmlformats.org/officeDocument/2006/relationships/slideLayout" Target="../slideLayouts/slideLayout1.xml"/><Relationship Id="rId6" Type="http://schemas.openxmlformats.org/officeDocument/2006/relationships/image" Target="../media/image16.png"/><Relationship Id="rId5" Type="http://schemas.openxmlformats.org/officeDocument/2006/relationships/image" Target="../media/image19.png"/><Relationship Id="rId4" Type="http://schemas.openxmlformats.org/officeDocument/2006/relationships/image" Target="../media/image18.png"/><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8" Type="http://schemas.openxmlformats.org/officeDocument/2006/relationships/notesSlide" Target="../notesSlides/notesSlide13.xml"/><Relationship Id="rId7"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image" Target="../media/image22.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image" Target="../media/image24.png"/></Relationships>
</file>

<file path=ppt/slides/_rels/slide21.xml.rels><?xml version="1.0" encoding="UTF-8" standalone="yes"?>
<Relationships xmlns="http://schemas.openxmlformats.org/package/2006/relationships"><Relationship Id="rId8" Type="http://schemas.openxmlformats.org/officeDocument/2006/relationships/notesSlide" Target="../notesSlides/notesSlide21.xml"/><Relationship Id="rId7" Type="http://schemas.openxmlformats.org/officeDocument/2006/relationships/slideLayout" Target="../slideLayouts/slideLayout1.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image" Target="../media/image25.pn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8193" name="图片 21"/>
          <p:cNvPicPr>
            <a:picLocks noChangeAspect="1"/>
          </p:cNvPicPr>
          <p:nvPr/>
        </p:nvPicPr>
        <p:blipFill>
          <a:blip r:embed="rId1"/>
          <a:stretch>
            <a:fillRect/>
          </a:stretch>
        </p:blipFill>
        <p:spPr>
          <a:xfrm>
            <a:off x="0" y="0"/>
            <a:ext cx="9144000" cy="5143500"/>
          </a:xfrm>
          <a:prstGeom prst="rect">
            <a:avLst/>
          </a:prstGeom>
          <a:noFill/>
          <a:ln w="9525">
            <a:noFill/>
          </a:ln>
        </p:spPr>
      </p:pic>
      <p:pic>
        <p:nvPicPr>
          <p:cNvPr id="8194" name="图片 40"/>
          <p:cNvPicPr>
            <a:picLocks noChangeAspect="1"/>
          </p:cNvPicPr>
          <p:nvPr/>
        </p:nvPicPr>
        <p:blipFill>
          <a:blip r:embed="rId2"/>
          <a:stretch>
            <a:fillRect/>
          </a:stretch>
        </p:blipFill>
        <p:spPr>
          <a:xfrm>
            <a:off x="0" y="2449513"/>
            <a:ext cx="9144000" cy="2679700"/>
          </a:xfrm>
          <a:prstGeom prst="rect">
            <a:avLst/>
          </a:prstGeom>
          <a:noFill/>
          <a:ln w="9525">
            <a:noFill/>
          </a:ln>
        </p:spPr>
      </p:pic>
      <p:grpSp>
        <p:nvGrpSpPr>
          <p:cNvPr id="8" name="PA-10222"/>
          <p:cNvGrpSpPr/>
          <p:nvPr/>
        </p:nvGrpSpPr>
        <p:grpSpPr>
          <a:xfrm>
            <a:off x="4764088" y="3090863"/>
            <a:ext cx="876300" cy="196850"/>
            <a:chOff x="5224923" y="3027025"/>
            <a:chExt cx="1168333" cy="262800"/>
          </a:xfrm>
        </p:grpSpPr>
        <p:sp>
          <p:nvSpPr>
            <p:cNvPr id="9" name="PA-5-Point Star 8"/>
            <p:cNvSpPr/>
            <p:nvPr>
              <p:custDataLst>
                <p:tags r:id="rId3"/>
              </p:custDataLst>
            </p:nvPr>
          </p:nvSpPr>
          <p:spPr>
            <a:xfrm>
              <a:off x="5677115" y="3027025"/>
              <a:ext cx="263951" cy="262800"/>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0" name="PA-5-Point Star 9"/>
            <p:cNvSpPr/>
            <p:nvPr>
              <p:custDataLst>
                <p:tags r:id="rId4"/>
              </p:custDataLst>
            </p:nvPr>
          </p:nvSpPr>
          <p:spPr>
            <a:xfrm>
              <a:off x="5451019" y="3053715"/>
              <a:ext cx="210338" cy="209420"/>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1" name="PA-5-Point Star 10"/>
            <p:cNvSpPr/>
            <p:nvPr>
              <p:custDataLst>
                <p:tags r:id="rId5"/>
              </p:custDataLst>
            </p:nvPr>
          </p:nvSpPr>
          <p:spPr>
            <a:xfrm>
              <a:off x="5224923" y="3053715"/>
              <a:ext cx="210338" cy="209420"/>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2" name="PA-5-Point Star 11"/>
            <p:cNvSpPr/>
            <p:nvPr>
              <p:custDataLst>
                <p:tags r:id="rId6"/>
              </p:custDataLst>
            </p:nvPr>
          </p:nvSpPr>
          <p:spPr>
            <a:xfrm>
              <a:off x="5956824" y="3053715"/>
              <a:ext cx="210338" cy="209420"/>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13" name="PA-5-Point Star 12"/>
            <p:cNvSpPr/>
            <p:nvPr>
              <p:custDataLst>
                <p:tags r:id="rId7"/>
              </p:custDataLst>
            </p:nvPr>
          </p:nvSpPr>
          <p:spPr>
            <a:xfrm>
              <a:off x="6182918" y="3053715"/>
              <a:ext cx="210338" cy="209420"/>
            </a:xfrm>
            <a:prstGeom prst="star5">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grpSp>
        <p:nvGrpSpPr>
          <p:cNvPr id="14" name="PA-10223"/>
          <p:cNvGrpSpPr/>
          <p:nvPr/>
        </p:nvGrpSpPr>
        <p:grpSpPr>
          <a:xfrm>
            <a:off x="4048125" y="3171825"/>
            <a:ext cx="687388" cy="36513"/>
            <a:chOff x="4261485" y="3131820"/>
            <a:chExt cx="918210" cy="49530"/>
          </a:xfrm>
        </p:grpSpPr>
        <p:cxnSp>
          <p:nvCxnSpPr>
            <p:cNvPr id="15" name="PA-直接连接符 14"/>
            <p:cNvCxnSpPr/>
            <p:nvPr>
              <p:custDataLst>
                <p:tags r:id="rId8"/>
              </p:custDataLst>
            </p:nvPr>
          </p:nvCxnSpPr>
          <p:spPr>
            <a:xfrm>
              <a:off x="4471035" y="3131820"/>
              <a:ext cx="7086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PA-直接连接符 15"/>
            <p:cNvCxnSpPr/>
            <p:nvPr>
              <p:custDataLst>
                <p:tags r:id="rId9"/>
              </p:custDataLst>
            </p:nvPr>
          </p:nvCxnSpPr>
          <p:spPr>
            <a:xfrm>
              <a:off x="4471035" y="3181350"/>
              <a:ext cx="7086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PA-直接连接符 16"/>
            <p:cNvCxnSpPr/>
            <p:nvPr>
              <p:custDataLst>
                <p:tags r:id="rId10"/>
              </p:custDataLst>
            </p:nvPr>
          </p:nvCxnSpPr>
          <p:spPr>
            <a:xfrm>
              <a:off x="4261485" y="3162300"/>
              <a:ext cx="918210" cy="0"/>
            </a:xfrm>
            <a:prstGeom prst="line">
              <a:avLst/>
            </a:prstGeom>
          </p:spPr>
          <p:style>
            <a:lnRef idx="1">
              <a:schemeClr val="accent1"/>
            </a:lnRef>
            <a:fillRef idx="0">
              <a:schemeClr val="accent1"/>
            </a:fillRef>
            <a:effectRef idx="0">
              <a:schemeClr val="accent1"/>
            </a:effectRef>
            <a:fontRef idx="minor">
              <a:schemeClr val="tx1"/>
            </a:fontRef>
          </p:style>
        </p:cxnSp>
      </p:grpSp>
      <p:grpSp>
        <p:nvGrpSpPr>
          <p:cNvPr id="18" name="PA-10224"/>
          <p:cNvGrpSpPr/>
          <p:nvPr/>
        </p:nvGrpSpPr>
        <p:grpSpPr>
          <a:xfrm flipH="1">
            <a:off x="5668963" y="3171825"/>
            <a:ext cx="688975" cy="36513"/>
            <a:chOff x="4261485" y="3131820"/>
            <a:chExt cx="918210" cy="49530"/>
          </a:xfrm>
        </p:grpSpPr>
        <p:cxnSp>
          <p:nvCxnSpPr>
            <p:cNvPr id="19" name="PA-直接连接符 18"/>
            <p:cNvCxnSpPr/>
            <p:nvPr>
              <p:custDataLst>
                <p:tags r:id="rId11"/>
              </p:custDataLst>
            </p:nvPr>
          </p:nvCxnSpPr>
          <p:spPr>
            <a:xfrm>
              <a:off x="4471035" y="3131820"/>
              <a:ext cx="7086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 name="PA-直接连接符 19"/>
            <p:cNvCxnSpPr/>
            <p:nvPr>
              <p:custDataLst>
                <p:tags r:id="rId12"/>
              </p:custDataLst>
            </p:nvPr>
          </p:nvCxnSpPr>
          <p:spPr>
            <a:xfrm>
              <a:off x="4471035" y="3181350"/>
              <a:ext cx="70866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PA-直接连接符 20"/>
            <p:cNvCxnSpPr/>
            <p:nvPr>
              <p:custDataLst>
                <p:tags r:id="rId13"/>
              </p:custDataLst>
            </p:nvPr>
          </p:nvCxnSpPr>
          <p:spPr>
            <a:xfrm>
              <a:off x="4261485" y="3162300"/>
              <a:ext cx="918210" cy="0"/>
            </a:xfrm>
            <a:prstGeom prst="line">
              <a:avLst/>
            </a:prstGeom>
          </p:spPr>
          <p:style>
            <a:lnRef idx="1">
              <a:schemeClr val="accent1"/>
            </a:lnRef>
            <a:fillRef idx="0">
              <a:schemeClr val="accent1"/>
            </a:fillRef>
            <a:effectRef idx="0">
              <a:schemeClr val="accent1"/>
            </a:effectRef>
            <a:fontRef idx="minor">
              <a:schemeClr val="tx1"/>
            </a:fontRef>
          </p:style>
        </p:cxnSp>
      </p:grpSp>
      <p:sp>
        <p:nvSpPr>
          <p:cNvPr id="24" name="PA-10227"/>
          <p:cNvSpPr/>
          <p:nvPr>
            <p:custDataLst>
              <p:tags r:id="rId14"/>
            </p:custDataLst>
          </p:nvPr>
        </p:nvSpPr>
        <p:spPr>
          <a:xfrm>
            <a:off x="2916238" y="3795713"/>
            <a:ext cx="4572000" cy="196850"/>
          </a:xfrm>
          <a:prstGeom prst="rect">
            <a:avLst/>
          </a:prstGeom>
        </p:spPr>
        <p:txBody>
          <a:bodyPr>
            <a:spAutoFit/>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rPr>
              <a:t>In the history of china about 5000 years, there is large number of changes things. Use the insight to look at </a:t>
            </a:r>
            <a:endPar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rPr>
              <a:t>the history as if to see the reciprocating world, refulgence can be written again. transmission, is a sort of duty.Classic has the same behavior with time, grade has the same behavior with time and pattern has the same behavior with time.</a:t>
            </a:r>
            <a:endPar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rPr>
              <a:t> the noble quality is showed finely.</a:t>
            </a:r>
            <a:endParaRPr kumimoji="0" lang="zh-CN" altLang="en-US" sz="225" b="0" i="0" u="none" strike="noStrike" kern="1200" cap="none" spc="0" normalizeH="0" baseline="0" noProof="0" dirty="0">
              <a:ln>
                <a:noFill/>
              </a:ln>
              <a:solidFill>
                <a:schemeClr val="tx1"/>
              </a:solidFill>
              <a:effectLst/>
              <a:uLnTx/>
              <a:uFillTx/>
              <a:latin typeface="Calibri" panose="020F0502020204030204" pitchFamily="34" charset="0"/>
              <a:ea typeface="微软雅黑" panose="020B0503020204020204" pitchFamily="34" charset="-122"/>
              <a:cs typeface="+mn-cs"/>
            </a:endParaRPr>
          </a:p>
        </p:txBody>
      </p:sp>
      <p:pic>
        <p:nvPicPr>
          <p:cNvPr id="8210" name="2">
            <a:hlinkClick r:id="" action="ppaction://media"/>
          </p:cNvPr>
          <p:cNvPicPr>
            <a:picLocks noChangeAspect="1"/>
          </p:cNvPicPr>
          <p:nvPr/>
        </p:nvPicPr>
        <p:blipFill>
          <a:blip r:embed="rId15"/>
          <a:stretch>
            <a:fillRect/>
          </a:stretch>
        </p:blipFill>
        <p:spPr>
          <a:xfrm>
            <a:off x="-365125" y="-1587"/>
            <a:ext cx="365125" cy="365125"/>
          </a:xfrm>
          <a:prstGeom prst="rect">
            <a:avLst/>
          </a:prstGeom>
          <a:noFill/>
          <a:ln w="9525">
            <a:noFill/>
          </a:ln>
        </p:spPr>
      </p:pic>
      <p:sp>
        <p:nvSpPr>
          <p:cNvPr id="32" name="矩形 31"/>
          <p:cNvSpPr/>
          <p:nvPr/>
        </p:nvSpPr>
        <p:spPr>
          <a:xfrm>
            <a:off x="2008773" y="2217418"/>
            <a:ext cx="5827236" cy="769441"/>
          </a:xfrm>
          <a:prstGeom prst="rect">
            <a:avLst/>
          </a:prstGeom>
        </p:spPr>
        <p:txBody>
          <a:bodyPr wrap="none">
            <a:spAutoFit/>
            <a:scene3d>
              <a:camera prst="orthographicFront"/>
              <a:lightRig rig="threePt" dir="t"/>
            </a:scene3d>
          </a:body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400" b="1" i="0" u="none" strike="noStrike" kern="1200" cap="none" spc="0" normalizeH="0" baseline="0" noProof="0" dirty="0">
                <a:ln>
                  <a:noFill/>
                </a:ln>
                <a:solidFill>
                  <a:srgbClr val="C00000"/>
                </a:solidFill>
                <a:effectLst/>
                <a:uLnTx/>
                <a:uFillTx/>
                <a:latin typeface="思源黑体 CN Bold" pitchFamily="34" charset="-122"/>
                <a:ea typeface="思源黑体 CN Bold" pitchFamily="34" charset="-122"/>
                <a:cs typeface="+mn-cs"/>
              </a:rPr>
              <a:t>少先队员六知六会一做</a:t>
            </a:r>
            <a:endParaRPr kumimoji="0" lang="zh-CN" altLang="en-US" sz="4400" b="1" i="0" u="none" strike="noStrike" kern="1200" cap="none" spc="0" normalizeH="0" baseline="0" noProof="0" dirty="0">
              <a:ln>
                <a:noFill/>
              </a:ln>
              <a:solidFill>
                <a:srgbClr val="C00000"/>
              </a:solidFill>
              <a:effectLst/>
              <a:uLnTx/>
              <a:uFillTx/>
              <a:latin typeface="思源黑体 CN Bold" pitchFamily="34" charset="-122"/>
              <a:ea typeface="思源黑体 CN Bold" pitchFamily="34" charset="-122"/>
              <a:cs typeface="+mn-cs"/>
            </a:endParaRPr>
          </a:p>
        </p:txBody>
      </p:sp>
      <p:pic>
        <p:nvPicPr>
          <p:cNvPr id="34" name="Picture 2"/>
          <p:cNvPicPr>
            <a:picLocks noChangeAspect="1"/>
          </p:cNvPicPr>
          <p:nvPr/>
        </p:nvPicPr>
        <p:blipFill>
          <a:blip r:embed="rId16"/>
          <a:stretch>
            <a:fillRect/>
          </a:stretch>
        </p:blipFill>
        <p:spPr>
          <a:xfrm>
            <a:off x="3895725" y="758825"/>
            <a:ext cx="1406525" cy="982663"/>
          </a:xfrm>
          <a:prstGeom prst="rect">
            <a:avLst/>
          </a:prstGeom>
          <a:noFill/>
          <a:ln w="9525">
            <a:noFill/>
          </a:ln>
        </p:spPr>
      </p:pic>
      <p:pic>
        <p:nvPicPr>
          <p:cNvPr id="8213" name="图片 24"/>
          <p:cNvPicPr>
            <a:picLocks noChangeAspect="1"/>
          </p:cNvPicPr>
          <p:nvPr>
            <p:custDataLst>
              <p:tags r:id="rId17"/>
            </p:custDataLst>
          </p:nvPr>
        </p:nvPicPr>
        <p:blipFill>
          <a:blip r:embed="rId18"/>
          <a:stretch>
            <a:fillRect/>
          </a:stretch>
        </p:blipFill>
        <p:spPr>
          <a:xfrm>
            <a:off x="52388" y="0"/>
            <a:ext cx="3635375" cy="5143500"/>
          </a:xfrm>
          <a:prstGeom prst="rect">
            <a:avLst/>
          </a:prstGeom>
          <a:noFill/>
          <a:ln w="9525">
            <a:noFill/>
          </a:ln>
        </p:spPr>
      </p:pic>
      <p:pic>
        <p:nvPicPr>
          <p:cNvPr id="8214" name="图片 42"/>
          <p:cNvPicPr>
            <a:picLocks noChangeAspect="1"/>
          </p:cNvPicPr>
          <p:nvPr/>
        </p:nvPicPr>
        <p:blipFill>
          <a:blip r:embed="rId19"/>
          <a:stretch>
            <a:fillRect/>
          </a:stretch>
        </p:blipFill>
        <p:spPr>
          <a:xfrm>
            <a:off x="7683500" y="2217738"/>
            <a:ext cx="1460500" cy="3084512"/>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75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75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750"/>
                                  </p:stCondLst>
                                  <p:childTnLst>
                                    <p:set>
                                      <p:cBhvr>
                                        <p:cTn id="21" dur="1" fill="hold">
                                          <p:stCondLst>
                                            <p:cond delay="0"/>
                                          </p:stCondLst>
                                        </p:cTn>
                                        <p:tgtEl>
                                          <p:spTgt spid="24"/>
                                        </p:tgtEl>
                                        <p:attrNameLst>
                                          <p:attrName>style.visibility</p:attrName>
                                        </p:attrNameLst>
                                      </p:cBhvr>
                                      <p:to>
                                        <p:strVal val="visible"/>
                                      </p:to>
                                    </p:set>
                                    <p:animEffect transition="in" filter="fade">
                                      <p:cBhvr>
                                        <p:cTn id="22" dur="1000"/>
                                        <p:tgtEl>
                                          <p:spTgt spid="24"/>
                                        </p:tgtEl>
                                      </p:cBhvr>
                                    </p:animEffect>
                                    <p:anim calcmode="lin" valueType="num">
                                      <p:cBhvr>
                                        <p:cTn id="23" dur="1000" fill="hold"/>
                                        <p:tgtEl>
                                          <p:spTgt spid="24"/>
                                        </p:tgtEl>
                                        <p:attrNameLst>
                                          <p:attrName>ppt_x</p:attrName>
                                        </p:attrNameLst>
                                      </p:cBhvr>
                                      <p:tavLst>
                                        <p:tav tm="0">
                                          <p:val>
                                            <p:strVal val="#ppt_x"/>
                                          </p:val>
                                        </p:tav>
                                        <p:tav tm="100000">
                                          <p:val>
                                            <p:strVal val="#ppt_x"/>
                                          </p:val>
                                        </p:tav>
                                      </p:tavLst>
                                    </p:anim>
                                    <p:anim calcmode="lin" valueType="num">
                                      <p:cBhvr>
                                        <p:cTn id="24" dur="1000" fill="hold"/>
                                        <p:tgtEl>
                                          <p:spTgt spid="24"/>
                                        </p:tgtEl>
                                        <p:attrNameLst>
                                          <p:attrName>ppt_y</p:attrName>
                                        </p:attrNameLst>
                                      </p:cBhvr>
                                      <p:tavLst>
                                        <p:tav tm="0">
                                          <p:val>
                                            <p:strVal val="#ppt_y+.1"/>
                                          </p:val>
                                        </p:tav>
                                        <p:tav tm="100000">
                                          <p:val>
                                            <p:strVal val="#ppt_y"/>
                                          </p:val>
                                        </p:tav>
                                      </p:tavLst>
                                    </p:anim>
                                  </p:childTnLst>
                                </p:cTn>
                              </p:par>
                            </p:childTnLst>
                          </p:cTn>
                        </p:par>
                        <p:par>
                          <p:cTn id="25" fill="hold">
                            <p:stCondLst>
                              <p:cond delay="1750"/>
                            </p:stCondLst>
                            <p:childTnLst>
                              <p:par>
                                <p:cTn id="26" presetID="2" presetClass="entr" presetSubtype="12" fill="hold" nodeType="afterEffect">
                                  <p:stCondLst>
                                    <p:cond delay="0"/>
                                  </p:stCondLst>
                                  <p:childTnLst>
                                    <p:set>
                                      <p:cBhvr>
                                        <p:cTn id="27" dur="1" fill="hold">
                                          <p:stCondLst>
                                            <p:cond delay="0"/>
                                          </p:stCondLst>
                                        </p:cTn>
                                        <p:tgtEl>
                                          <p:spTgt spid="32"/>
                                        </p:tgtEl>
                                        <p:attrNameLst>
                                          <p:attrName>style.visibility</p:attrName>
                                        </p:attrNameLst>
                                      </p:cBhvr>
                                      <p:to>
                                        <p:strVal val="visible"/>
                                      </p:to>
                                    </p:set>
                                    <p:anim calcmode="lin" valueType="num">
                                      <p:cBhvr additive="base">
                                        <p:cTn id="28" dur="500" fill="hold"/>
                                        <p:tgtEl>
                                          <p:spTgt spid="32"/>
                                        </p:tgtEl>
                                        <p:attrNameLst>
                                          <p:attrName>ppt_x</p:attrName>
                                        </p:attrNameLst>
                                      </p:cBhvr>
                                      <p:tavLst>
                                        <p:tav tm="0">
                                          <p:val>
                                            <p:strVal val="0-#ppt_w/2"/>
                                          </p:val>
                                        </p:tav>
                                        <p:tav tm="100000">
                                          <p:val>
                                            <p:strVal val="#ppt_x"/>
                                          </p:val>
                                        </p:tav>
                                      </p:tavLst>
                                    </p:anim>
                                    <p:anim calcmode="lin" valueType="num">
                                      <p:cBhvr additive="base">
                                        <p:cTn id="29" dur="500" fill="hold"/>
                                        <p:tgtEl>
                                          <p:spTgt spid="32"/>
                                        </p:tgtEl>
                                        <p:attrNameLst>
                                          <p:attrName>ppt_y</p:attrName>
                                        </p:attrNameLst>
                                      </p:cBhvr>
                                      <p:tavLst>
                                        <p:tav tm="0">
                                          <p:val>
                                            <p:strVal val="1+#ppt_h/2"/>
                                          </p:val>
                                        </p:tav>
                                        <p:tav tm="100000">
                                          <p:val>
                                            <p:strVal val="#ppt_y"/>
                                          </p:val>
                                        </p:tav>
                                      </p:tavLst>
                                    </p:anim>
                                  </p:childTnLst>
                                </p:cTn>
                              </p:par>
                            </p:childTnLst>
                          </p:cTn>
                        </p:par>
                        <p:par>
                          <p:cTn id="30" fill="hold">
                            <p:stCondLst>
                              <p:cond delay="2250"/>
                            </p:stCondLst>
                            <p:childTnLst>
                              <p:par>
                                <p:cTn id="31" presetID="42" presetClass="entr" presetSubtype="0" fill="hold"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1000"/>
                                        <p:tgtEl>
                                          <p:spTgt spid="34"/>
                                        </p:tgtEl>
                                      </p:cBhvr>
                                    </p:animEffect>
                                    <p:anim calcmode="lin" valueType="num">
                                      <p:cBhvr>
                                        <p:cTn id="34" dur="1000" fill="hold"/>
                                        <p:tgtEl>
                                          <p:spTgt spid="34"/>
                                        </p:tgtEl>
                                        <p:attrNameLst>
                                          <p:attrName>ppt_x</p:attrName>
                                        </p:attrNameLst>
                                      </p:cBhvr>
                                      <p:tavLst>
                                        <p:tav tm="0">
                                          <p:val>
                                            <p:strVal val="#ppt_x"/>
                                          </p:val>
                                        </p:tav>
                                        <p:tav tm="100000">
                                          <p:val>
                                            <p:strVal val="#ppt_x"/>
                                          </p:val>
                                        </p:tav>
                                      </p:tavLst>
                                    </p:anim>
                                    <p:anim calcmode="lin" valueType="num">
                                      <p:cBhvr>
                                        <p:cTn id="35"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241" name="PA-102234"/>
          <p:cNvPicPr>
            <a:picLocks noChangeAspect="1"/>
          </p:cNvPicPr>
          <p:nvPr>
            <p:custDataLst>
              <p:tags r:id="rId1"/>
            </p:custDataLst>
          </p:nvPr>
        </p:nvPicPr>
        <p:blipFill>
          <a:blip r:embed="rId2"/>
          <a:stretch>
            <a:fillRect/>
          </a:stretch>
        </p:blipFill>
        <p:spPr>
          <a:xfrm>
            <a:off x="1036638" y="2332038"/>
            <a:ext cx="1920875" cy="942975"/>
          </a:xfrm>
          <a:prstGeom prst="rect">
            <a:avLst/>
          </a:prstGeom>
          <a:noFill/>
          <a:ln w="9525">
            <a:noFill/>
          </a:ln>
        </p:spPr>
      </p:pic>
      <p:sp>
        <p:nvSpPr>
          <p:cNvPr id="24" name="PA-102235"/>
          <p:cNvSpPr txBox="1"/>
          <p:nvPr>
            <p:custDataLst>
              <p:tags r:id="rId3"/>
            </p:custDataLst>
          </p:nvPr>
        </p:nvSpPr>
        <p:spPr>
          <a:xfrm>
            <a:off x="1526025" y="868486"/>
            <a:ext cx="1283380" cy="1754326"/>
          </a:xfrm>
          <a:prstGeom prst="rect">
            <a:avLst/>
          </a:prstGeom>
          <a:noFill/>
        </p:spPr>
        <p:txBody>
          <a:bodyPr wrap="square" rtlCol="0">
            <a:spAutoFit/>
          </a:bodyPr>
          <a:lstStyle/>
          <a:p>
            <a:pPr marR="0" defTabSz="914400">
              <a:buClrTx/>
              <a:buSzTx/>
              <a:buFont typeface="Arial" panose="020B0604020202020204" pitchFamily="34" charset="0"/>
              <a:buNone/>
              <a:defRPr/>
            </a:pPr>
            <a:r>
              <a:rPr kumimoji="0" lang="zh-CN" altLang="en-US" sz="5400" b="1" kern="1200" cap="none" spc="0" normalizeH="0" baseline="0" noProof="0" dirty="0">
                <a:gradFill>
                  <a:gsLst>
                    <a:gs pos="14000">
                      <a:srgbClr val="FF0000"/>
                    </a:gs>
                    <a:gs pos="94000">
                      <a:srgbClr val="790000"/>
                    </a:gs>
                    <a:gs pos="49000">
                      <a:srgbClr val="FF0000"/>
                    </a:gs>
                  </a:gsLst>
                  <a:lin ang="5400000" scaled="1"/>
                </a:gradFill>
                <a:latin typeface="+mj-ea"/>
                <a:ea typeface="+mj-ea"/>
                <a:cs typeface="+mn-ea"/>
                <a:sym typeface="+mn-lt"/>
              </a:rPr>
              <a:t>目录 </a:t>
            </a:r>
            <a:endParaRPr kumimoji="0" lang="en-US" altLang="zh-CN" sz="5400" b="1" kern="1200" cap="none" spc="0" normalizeH="0" baseline="0" noProof="0" dirty="0">
              <a:gradFill>
                <a:gsLst>
                  <a:gs pos="14000">
                    <a:srgbClr val="FF0000"/>
                  </a:gs>
                  <a:gs pos="94000">
                    <a:srgbClr val="790000"/>
                  </a:gs>
                  <a:gs pos="49000">
                    <a:srgbClr val="FF0000"/>
                  </a:gs>
                </a:gsLst>
                <a:lin ang="5400000" scaled="1"/>
              </a:gradFill>
              <a:latin typeface="+mj-ea"/>
              <a:ea typeface="+mj-ea"/>
              <a:cs typeface="+mn-ea"/>
              <a:sym typeface="+mn-lt"/>
            </a:endParaRPr>
          </a:p>
        </p:txBody>
      </p:sp>
      <p:sp>
        <p:nvSpPr>
          <p:cNvPr id="15" name="PA-102236"/>
          <p:cNvSpPr/>
          <p:nvPr>
            <p:custDataLst>
              <p:tags r:id="rId4"/>
            </p:custDataLst>
          </p:nvPr>
        </p:nvSpPr>
        <p:spPr>
          <a:xfrm>
            <a:off x="3103563" y="1204913"/>
            <a:ext cx="962025" cy="363538"/>
          </a:xfrm>
          <a:prstGeom prst="homePlate">
            <a:avLst/>
          </a:prstGeom>
          <a:gradFill>
            <a:gsLst>
              <a:gs pos="14000">
                <a:srgbClr val="FF0000"/>
              </a:gs>
              <a:gs pos="94000">
                <a:srgbClr val="790000"/>
              </a:gs>
              <a:gs pos="49000">
                <a:srgbClr val="FF0000"/>
              </a:gs>
            </a:gsLst>
            <a:lin ang="5400000" scaled="1"/>
          </a:gra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1" i="0" u="none" strike="noStrike" kern="0" cap="none" spc="0" normalizeH="0" baseline="0" noProof="0" dirty="0">
              <a:ln>
                <a:noFill/>
              </a:ln>
              <a:solidFill>
                <a:schemeClr val="bg1"/>
              </a:solidFill>
              <a:effectLst/>
              <a:uLnTx/>
              <a:uFillTx/>
              <a:latin typeface="+mj-ea"/>
              <a:ea typeface="+mj-ea"/>
              <a:cs typeface="+mn-ea"/>
              <a:sym typeface="+mn-lt"/>
            </a:endParaRPr>
          </a:p>
        </p:txBody>
      </p:sp>
      <p:sp>
        <p:nvSpPr>
          <p:cNvPr id="17" name="PA-102237"/>
          <p:cNvSpPr/>
          <p:nvPr>
            <p:custDataLst>
              <p:tags r:id="rId5"/>
            </p:custDataLst>
          </p:nvPr>
        </p:nvSpPr>
        <p:spPr>
          <a:xfrm>
            <a:off x="3103563" y="1674813"/>
            <a:ext cx="962025" cy="373063"/>
          </a:xfrm>
          <a:prstGeom prst="homePlate">
            <a:avLst/>
          </a:prstGeom>
          <a:gradFill>
            <a:gsLst>
              <a:gs pos="14000">
                <a:srgbClr val="FF0000"/>
              </a:gs>
              <a:gs pos="94000">
                <a:srgbClr val="790000"/>
              </a:gs>
              <a:gs pos="49000">
                <a:srgbClr val="FF0000"/>
              </a:gs>
            </a:gsLst>
            <a:lin ang="5400000" scaled="1"/>
          </a:gra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1" i="0" u="none" strike="noStrike" kern="0" cap="none" spc="0" normalizeH="0" baseline="0" noProof="0" dirty="0">
              <a:ln>
                <a:noFill/>
              </a:ln>
              <a:solidFill>
                <a:schemeClr val="bg1"/>
              </a:solidFill>
              <a:effectLst/>
              <a:uLnTx/>
              <a:uFillTx/>
              <a:latin typeface="+mj-ea"/>
              <a:ea typeface="+mj-ea"/>
              <a:cs typeface="+mn-ea"/>
              <a:sym typeface="+mn-lt"/>
            </a:endParaRPr>
          </a:p>
        </p:txBody>
      </p:sp>
      <p:sp>
        <p:nvSpPr>
          <p:cNvPr id="19" name="PA-102238"/>
          <p:cNvSpPr/>
          <p:nvPr>
            <p:custDataLst>
              <p:tags r:id="rId6"/>
            </p:custDataLst>
          </p:nvPr>
        </p:nvSpPr>
        <p:spPr>
          <a:xfrm>
            <a:off x="3103563" y="2198688"/>
            <a:ext cx="962025" cy="373063"/>
          </a:xfrm>
          <a:prstGeom prst="homePlate">
            <a:avLst/>
          </a:prstGeom>
          <a:gradFill>
            <a:gsLst>
              <a:gs pos="14000">
                <a:srgbClr val="FF0000"/>
              </a:gs>
              <a:gs pos="94000">
                <a:srgbClr val="790000"/>
              </a:gs>
              <a:gs pos="49000">
                <a:srgbClr val="FF0000"/>
              </a:gs>
            </a:gsLst>
            <a:lin ang="5400000" scaled="1"/>
          </a:gra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800" b="1" i="0" u="none" strike="noStrike" kern="0" cap="none" spc="0" normalizeH="0" baseline="0" noProof="0" dirty="0">
              <a:ln>
                <a:noFill/>
              </a:ln>
              <a:solidFill>
                <a:schemeClr val="bg1"/>
              </a:solidFill>
              <a:effectLst/>
              <a:uLnTx/>
              <a:uFillTx/>
              <a:latin typeface="+mj-ea"/>
              <a:ea typeface="+mj-ea"/>
              <a:cs typeface="+mn-ea"/>
              <a:sym typeface="+mn-lt"/>
            </a:endParaRPr>
          </a:p>
        </p:txBody>
      </p:sp>
      <p:sp>
        <p:nvSpPr>
          <p:cNvPr id="21" name="PA-102240"/>
          <p:cNvSpPr txBox="1"/>
          <p:nvPr>
            <p:custDataLst>
              <p:tags r:id="rId7"/>
            </p:custDataLst>
          </p:nvPr>
        </p:nvSpPr>
        <p:spPr>
          <a:xfrm>
            <a:off x="3048000" y="1246188"/>
            <a:ext cx="968375" cy="646113"/>
          </a:xfrm>
          <a:prstGeom prst="rect">
            <a:avLst/>
          </a:prstGeom>
          <a:noFill/>
        </p:spPr>
        <p:txBody>
          <a:bodyPr wrap="square" rtlCol="0">
            <a:spAutoFit/>
          </a:bodyPr>
          <a:lstStyle/>
          <a:p>
            <a:pPr marR="0" algn="ctr" defTabSz="914400">
              <a:buClrTx/>
              <a:buSzTx/>
              <a:buFont typeface="Arial" panose="020B0604020202020204" pitchFamily="34" charset="0"/>
              <a:buNone/>
              <a:defRPr/>
            </a:pPr>
            <a:r>
              <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rPr>
              <a:t>第一部分</a:t>
            </a:r>
            <a:endPar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endParaRPr>
          </a:p>
        </p:txBody>
      </p:sp>
      <p:sp>
        <p:nvSpPr>
          <p:cNvPr id="22" name="PA-102241"/>
          <p:cNvSpPr txBox="1"/>
          <p:nvPr>
            <p:custDataLst>
              <p:tags r:id="rId8"/>
            </p:custDataLst>
          </p:nvPr>
        </p:nvSpPr>
        <p:spPr>
          <a:xfrm>
            <a:off x="3048000" y="1695450"/>
            <a:ext cx="955675" cy="647700"/>
          </a:xfrm>
          <a:prstGeom prst="rect">
            <a:avLst/>
          </a:prstGeom>
          <a:noFill/>
        </p:spPr>
        <p:txBody>
          <a:bodyPr wrap="square" rtlCol="0">
            <a:spAutoFit/>
          </a:bodyPr>
          <a:lstStyle/>
          <a:p>
            <a:pPr marR="0" algn="ctr" defTabSz="914400">
              <a:buClrTx/>
              <a:buSzTx/>
              <a:buFont typeface="Arial" panose="020B0604020202020204" pitchFamily="34" charset="0"/>
              <a:buNone/>
              <a:defRPr/>
            </a:pPr>
            <a:r>
              <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rPr>
              <a:t>第二部分</a:t>
            </a:r>
            <a:endPar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endParaRPr>
          </a:p>
        </p:txBody>
      </p:sp>
      <p:sp>
        <p:nvSpPr>
          <p:cNvPr id="25" name="PA-102242"/>
          <p:cNvSpPr txBox="1"/>
          <p:nvPr>
            <p:custDataLst>
              <p:tags r:id="rId9"/>
            </p:custDataLst>
          </p:nvPr>
        </p:nvSpPr>
        <p:spPr>
          <a:xfrm>
            <a:off x="3048000" y="2236788"/>
            <a:ext cx="955675" cy="646113"/>
          </a:xfrm>
          <a:prstGeom prst="rect">
            <a:avLst/>
          </a:prstGeom>
          <a:noFill/>
        </p:spPr>
        <p:txBody>
          <a:bodyPr wrap="square" rtlCol="0">
            <a:spAutoFit/>
          </a:bodyPr>
          <a:lstStyle/>
          <a:p>
            <a:pPr marR="0" algn="ctr" defTabSz="914400">
              <a:buClrTx/>
              <a:buSzTx/>
              <a:buFont typeface="Arial" panose="020B0604020202020204" pitchFamily="34" charset="0"/>
              <a:buNone/>
              <a:defRPr/>
            </a:pPr>
            <a:r>
              <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rPr>
              <a:t>第三部分</a:t>
            </a:r>
            <a:endParaRPr kumimoji="0" lang="zh-CN" altLang="en-US" b="1" kern="1200" cap="none" spc="0" normalizeH="0" baseline="0" noProof="0" dirty="0">
              <a:solidFill>
                <a:schemeClr val="bg1"/>
              </a:solidFill>
              <a:effectLst>
                <a:outerShdw blurRad="38100" dist="38100" dir="2700000" algn="tl">
                  <a:srgbClr val="000000">
                    <a:alpha val="43137"/>
                  </a:srgbClr>
                </a:outerShdw>
              </a:effectLst>
              <a:latin typeface="+mj-ea"/>
              <a:ea typeface="+mj-ea"/>
              <a:cs typeface="+mn-ea"/>
              <a:sym typeface="+mn-lt"/>
            </a:endParaRPr>
          </a:p>
        </p:txBody>
      </p:sp>
      <p:sp>
        <p:nvSpPr>
          <p:cNvPr id="27" name="PA-102244"/>
          <p:cNvSpPr/>
          <p:nvPr>
            <p:custDataLst>
              <p:tags r:id="rId10"/>
            </p:custDataLst>
          </p:nvPr>
        </p:nvSpPr>
        <p:spPr>
          <a:xfrm>
            <a:off x="3103563" y="1204913"/>
            <a:ext cx="4403725" cy="355600"/>
          </a:xfrm>
          <a:prstGeom prst="rect">
            <a:avLst/>
          </a:prstGeom>
          <a:noFill/>
          <a:ln w="12700" cap="flat" cmpd="sng" algn="ctr">
            <a:solidFill>
              <a:srgbClr val="C00000"/>
            </a:solid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 typeface="Arial" panose="020B0604020202020204" pitchFamily="34" charset="0"/>
              <a:buNone/>
              <a:defRPr/>
            </a:pPr>
            <a:endParaRPr kumimoji="0" lang="zh-CN" altLang="en-US" sz="1500" b="1" i="0" u="none" strike="noStrike" kern="0" cap="none" spc="0" normalizeH="0" baseline="0" noProof="0" dirty="0">
              <a:ln>
                <a:noFill/>
              </a:ln>
              <a:solidFill>
                <a:srgbClr val="C00000"/>
              </a:solidFill>
              <a:effectLst/>
              <a:uLnTx/>
              <a:uFillTx/>
              <a:latin typeface="Calibri" panose="020F0502020204030204" pitchFamily="34" charset="0"/>
              <a:ea typeface="微软雅黑" panose="020B0503020204020204" pitchFamily="34" charset="-122"/>
              <a:cs typeface="+mn-ea"/>
              <a:sym typeface="+mn-lt"/>
            </a:endParaRPr>
          </a:p>
        </p:txBody>
      </p:sp>
      <p:sp>
        <p:nvSpPr>
          <p:cNvPr id="28" name="PA-102245"/>
          <p:cNvSpPr/>
          <p:nvPr>
            <p:custDataLst>
              <p:tags r:id="rId11"/>
            </p:custDataLst>
          </p:nvPr>
        </p:nvSpPr>
        <p:spPr>
          <a:xfrm>
            <a:off x="3103563" y="1671638"/>
            <a:ext cx="4403725" cy="373063"/>
          </a:xfrm>
          <a:prstGeom prst="rect">
            <a:avLst/>
          </a:prstGeom>
          <a:noFill/>
          <a:ln w="12700" cap="flat" cmpd="sng" algn="ctr">
            <a:solidFill>
              <a:srgbClr val="C00000"/>
            </a:solid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1" i="0" u="none" strike="noStrike" kern="0" cap="none" spc="0" normalizeH="0" baseline="0" noProof="0" dirty="0">
              <a:ln>
                <a:noFill/>
              </a:ln>
              <a:solidFill>
                <a:srgbClr val="C00000"/>
              </a:solidFill>
              <a:effectLst/>
              <a:uLnTx/>
              <a:uFillTx/>
              <a:latin typeface="Calibri" panose="020F0502020204030204" pitchFamily="34" charset="0"/>
              <a:ea typeface="微软雅黑" panose="020B0503020204020204" pitchFamily="34" charset="-122"/>
              <a:cs typeface="+mn-ea"/>
              <a:sym typeface="+mn-lt"/>
            </a:endParaRPr>
          </a:p>
        </p:txBody>
      </p:sp>
      <p:sp>
        <p:nvSpPr>
          <p:cNvPr id="29" name="PA-102246"/>
          <p:cNvSpPr/>
          <p:nvPr>
            <p:custDataLst>
              <p:tags r:id="rId12"/>
            </p:custDataLst>
          </p:nvPr>
        </p:nvSpPr>
        <p:spPr>
          <a:xfrm>
            <a:off x="3103563" y="2197100"/>
            <a:ext cx="4421188" cy="371475"/>
          </a:xfrm>
          <a:prstGeom prst="rect">
            <a:avLst/>
          </a:prstGeom>
          <a:noFill/>
          <a:ln w="12700" cap="flat" cmpd="sng" algn="ctr">
            <a:solidFill>
              <a:srgbClr val="C00000"/>
            </a:solidFill>
            <a:prstDash val="solid"/>
          </a:ln>
          <a:effectLst/>
        </p:spPr>
        <p:txBody>
          <a:bodyPr rtlCol="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500" b="1" i="0" u="none" strike="noStrike" kern="0" cap="none" spc="0" normalizeH="0" baseline="0" noProof="0" dirty="0">
              <a:ln>
                <a:noFill/>
              </a:ln>
              <a:solidFill>
                <a:srgbClr val="C00000"/>
              </a:solidFill>
              <a:effectLst/>
              <a:uLnTx/>
              <a:uFillTx/>
              <a:latin typeface="Calibri" panose="020F0502020204030204" pitchFamily="34" charset="0"/>
              <a:ea typeface="微软雅黑" panose="020B0503020204020204" pitchFamily="34" charset="-122"/>
              <a:cs typeface="+mn-ea"/>
              <a:sym typeface="+mn-lt"/>
            </a:endParaRPr>
          </a:p>
        </p:txBody>
      </p:sp>
      <p:sp>
        <p:nvSpPr>
          <p:cNvPr id="31" name="PA-102248"/>
          <p:cNvSpPr txBox="1"/>
          <p:nvPr>
            <p:custDataLst>
              <p:tags r:id="rId13"/>
            </p:custDataLst>
          </p:nvPr>
        </p:nvSpPr>
        <p:spPr>
          <a:xfrm>
            <a:off x="4572000" y="1252538"/>
            <a:ext cx="2901950" cy="322262"/>
          </a:xfrm>
          <a:prstGeom prst="rect">
            <a:avLst/>
          </a:prstGeom>
          <a:noFill/>
          <a:ln w="9525">
            <a:noFill/>
          </a:ln>
        </p:spPr>
        <p:txBody>
          <a:bodyPr wrap="square" anchor="t" anchorCtr="0">
            <a:spAutoFit/>
          </a:bodyPr>
          <a:p>
            <a:pPr>
              <a:buClrTx/>
            </a:pPr>
            <a:r>
              <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rPr>
              <a:t>保密工作基本知识</a:t>
            </a:r>
            <a:endPar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2" name="PA-102249"/>
          <p:cNvSpPr txBox="1"/>
          <p:nvPr>
            <p:custDataLst>
              <p:tags r:id="rId14"/>
            </p:custDataLst>
          </p:nvPr>
        </p:nvSpPr>
        <p:spPr>
          <a:xfrm>
            <a:off x="4575175" y="1728788"/>
            <a:ext cx="2928938" cy="322262"/>
          </a:xfrm>
          <a:prstGeom prst="rect">
            <a:avLst/>
          </a:prstGeom>
          <a:noFill/>
          <a:ln w="9525">
            <a:noFill/>
          </a:ln>
        </p:spPr>
        <p:txBody>
          <a:bodyPr wrap="square" anchor="t" anchorCtr="0">
            <a:spAutoFit/>
          </a:bodyPr>
          <a:p>
            <a:pPr>
              <a:buClrTx/>
            </a:pPr>
            <a:r>
              <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rPr>
              <a:t>机关工作人员保密须知</a:t>
            </a:r>
            <a:endPar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PA-102250"/>
          <p:cNvSpPr txBox="1"/>
          <p:nvPr>
            <p:custDataLst>
              <p:tags r:id="rId15"/>
            </p:custDataLst>
          </p:nvPr>
        </p:nvSpPr>
        <p:spPr>
          <a:xfrm>
            <a:off x="4575175" y="2214563"/>
            <a:ext cx="2930525" cy="322262"/>
          </a:xfrm>
          <a:prstGeom prst="rect">
            <a:avLst/>
          </a:prstGeom>
          <a:noFill/>
          <a:ln w="9525">
            <a:noFill/>
          </a:ln>
        </p:spPr>
        <p:txBody>
          <a:bodyPr wrap="square" anchor="t" anchorCtr="0">
            <a:spAutoFit/>
          </a:bodyPr>
          <a:p>
            <a:pPr>
              <a:buClrTx/>
            </a:pPr>
            <a:r>
              <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rPr>
              <a:t>法律责任</a:t>
            </a:r>
            <a:endParaRPr lang="zh-CN" altLang="en-US" sz="1500" b="1" dirty="0">
              <a:solidFill>
                <a:srgbClr val="C00000"/>
              </a:solidFill>
              <a:latin typeface="微软雅黑" panose="020B0503020204020204" pitchFamily="34" charset="-122"/>
              <a:ea typeface="微软雅黑" panose="020B0503020204020204" pitchFamily="34" charset="-122"/>
              <a:sym typeface="Calibri" panose="020F0502020204030204" pitchFamily="34" charset="0"/>
            </a:endParaRPr>
          </a:p>
        </p:txBody>
      </p:sp>
      <p:pic>
        <p:nvPicPr>
          <p:cNvPr id="10255" name="图片 2"/>
          <p:cNvPicPr>
            <a:picLocks noChangeAspect="1"/>
          </p:cNvPicPr>
          <p:nvPr/>
        </p:nvPicPr>
        <p:blipFill>
          <a:blip r:embed="rId16"/>
          <a:stretch>
            <a:fillRect/>
          </a:stretch>
        </p:blipFill>
        <p:spPr>
          <a:xfrm>
            <a:off x="0" y="0"/>
            <a:ext cx="9144000" cy="5143500"/>
          </a:xfrm>
          <a:prstGeom prst="rect">
            <a:avLst/>
          </a:prstGeom>
          <a:noFill/>
          <a:ln w="9525">
            <a:noFill/>
          </a:ln>
        </p:spPr>
      </p:pic>
      <p:pic>
        <p:nvPicPr>
          <p:cNvPr id="10256" name="图片 17"/>
          <p:cNvPicPr>
            <a:picLocks noChangeAspect="1"/>
          </p:cNvPicPr>
          <p:nvPr/>
        </p:nvPicPr>
        <p:blipFill>
          <a:blip r:embed="rId17"/>
          <a:stretch>
            <a:fillRect/>
          </a:stretch>
        </p:blipFill>
        <p:spPr>
          <a:xfrm>
            <a:off x="52388" y="0"/>
            <a:ext cx="3635375" cy="5143500"/>
          </a:xfrm>
          <a:prstGeom prst="rect">
            <a:avLst/>
          </a:prstGeom>
          <a:noFill/>
          <a:ln w="9525">
            <a:noFill/>
          </a:ln>
        </p:spPr>
      </p:pic>
      <p:sp>
        <p:nvSpPr>
          <p:cNvPr id="20" name="矩形 19"/>
          <p:cNvSpPr/>
          <p:nvPr/>
        </p:nvSpPr>
        <p:spPr>
          <a:xfrm>
            <a:off x="3143250" y="1108075"/>
            <a:ext cx="6000750" cy="290353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chemeClr val="lt1"/>
              </a:solidFill>
              <a:effectLst/>
              <a:uLnTx/>
              <a:uFillTx/>
              <a:latin typeface="思源黑体" pitchFamily="34" charset="-122"/>
              <a:ea typeface="思源黑体" pitchFamily="34" charset="-122"/>
              <a:cs typeface="+mn-cs"/>
            </a:endParaRPr>
          </a:p>
        </p:txBody>
      </p:sp>
      <p:grpSp>
        <p:nvGrpSpPr>
          <p:cNvPr id="26" name="Group 5"/>
          <p:cNvGrpSpPr/>
          <p:nvPr/>
        </p:nvGrpSpPr>
        <p:grpSpPr>
          <a:xfrm>
            <a:off x="3298825" y="1852613"/>
            <a:ext cx="1136650" cy="763587"/>
            <a:chOff x="1001850" y="1771739"/>
            <a:chExt cx="3883976" cy="2604399"/>
          </a:xfrm>
        </p:grpSpPr>
        <p:sp>
          <p:nvSpPr>
            <p:cNvPr id="30" name="Rectangle 3"/>
            <p:cNvSpPr/>
            <p:nvPr/>
          </p:nvSpPr>
          <p:spPr>
            <a:xfrm>
              <a:off x="1001850" y="1928759"/>
              <a:ext cx="3580201" cy="2447379"/>
            </a:xfrm>
            <a:prstGeom prst="rect">
              <a:avLst/>
            </a:prstGeom>
          </p:spPr>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4000" b="1"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rPr>
                <a:t>目录</a:t>
              </a:r>
              <a:endParaRPr kumimoji="0" lang="zh-CN" altLang="en-US" sz="4000" b="1"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endParaRPr>
            </a:p>
          </p:txBody>
        </p:sp>
        <p:sp>
          <p:nvSpPr>
            <p:cNvPr id="34" name="Rectangle 4"/>
            <p:cNvSpPr/>
            <p:nvPr/>
          </p:nvSpPr>
          <p:spPr>
            <a:xfrm rot="5400000">
              <a:off x="2371053" y="1655608"/>
              <a:ext cx="2398646" cy="2630904"/>
            </a:xfrm>
            <a:prstGeom prst="rect">
              <a:avLst/>
            </a:prstGeom>
          </p:spPr>
          <p:txBody>
            <a:bodyPr wrap="none">
              <a:normAutofit/>
            </a:body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1600" b="1"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rPr>
                <a:t>CONTENTS</a:t>
              </a:r>
              <a:endParaRPr kumimoji="0" lang="en-US" altLang="zh-CN" sz="1600" b="1"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endParaRPr>
            </a:p>
          </p:txBody>
        </p:sp>
      </p:grpSp>
      <p:sp>
        <p:nvSpPr>
          <p:cNvPr id="35" name="圆角矩形 12"/>
          <p:cNvSpPr/>
          <p:nvPr/>
        </p:nvSpPr>
        <p:spPr bwMode="auto">
          <a:xfrm>
            <a:off x="4767263" y="1714500"/>
            <a:ext cx="492125" cy="414338"/>
          </a:xfrm>
          <a:prstGeom prst="roundRect">
            <a:avLst>
              <a:gd name="adj" fmla="val 0"/>
            </a:avLst>
          </a:prstGeom>
          <a:no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rPr>
              <a:t>01</a:t>
            </a:r>
            <a:endParaRPr kumimoji="0" lang="zh-CN" altLang="en-US"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endParaRPr>
          </a:p>
        </p:txBody>
      </p:sp>
      <p:sp>
        <p:nvSpPr>
          <p:cNvPr id="36" name="圆角矩形 12"/>
          <p:cNvSpPr/>
          <p:nvPr/>
        </p:nvSpPr>
        <p:spPr bwMode="auto">
          <a:xfrm>
            <a:off x="5572125" y="1714500"/>
            <a:ext cx="3357563" cy="414338"/>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少先队员“六知”</a:t>
            </a:r>
            <a:endParaRPr kumimoji="0" lang="zh-CN" altLang="en-US" sz="2000" b="1" i="0" u="none" strike="noStrike" kern="1200" cap="none" spc="0" normalizeH="0" baseline="0" noProof="0" dirty="0">
              <a:ln cmpd="sng">
                <a:noFill/>
                <a:prstDash val="solid"/>
              </a:ln>
              <a:solidFill>
                <a:schemeClr val="bg1"/>
              </a:solidFill>
              <a:effectLst/>
              <a:uLnTx/>
              <a:uFillTx/>
              <a:latin typeface="思源黑体 CN Bold" pitchFamily="34" charset="-122"/>
              <a:ea typeface="思源黑体 CN Bold" pitchFamily="34" charset="-122"/>
              <a:cs typeface="+mn-cs"/>
            </a:endParaRPr>
          </a:p>
        </p:txBody>
      </p:sp>
      <p:sp>
        <p:nvSpPr>
          <p:cNvPr id="37" name="圆角矩形 12"/>
          <p:cNvSpPr/>
          <p:nvPr/>
        </p:nvSpPr>
        <p:spPr bwMode="auto">
          <a:xfrm>
            <a:off x="4767263" y="2305050"/>
            <a:ext cx="492125" cy="414338"/>
          </a:xfrm>
          <a:prstGeom prst="roundRect">
            <a:avLst>
              <a:gd name="adj" fmla="val 0"/>
            </a:avLst>
          </a:prstGeom>
          <a:no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rPr>
              <a:t>02</a:t>
            </a:r>
            <a:endParaRPr kumimoji="0" lang="zh-CN" altLang="en-US"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endParaRPr>
          </a:p>
        </p:txBody>
      </p:sp>
      <p:sp>
        <p:nvSpPr>
          <p:cNvPr id="38" name="圆角矩形 12"/>
          <p:cNvSpPr/>
          <p:nvPr/>
        </p:nvSpPr>
        <p:spPr bwMode="auto">
          <a:xfrm>
            <a:off x="5537200" y="2305050"/>
            <a:ext cx="3035300" cy="414338"/>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l" defTabSz="914400" rtl="0" eaLnBrk="0" fontAlgn="base" latinLnBrk="0" hangingPunct="0">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少先队员“六会”</a:t>
            </a:r>
            <a:endParaRPr kumimoji="0" lang="zh-CN" altLang="en-US" sz="2000" b="1" i="0" u="none" strike="noStrike" kern="1200" cap="none" spc="0" normalizeH="0" baseline="0" noProof="0" dirty="0">
              <a:ln cmpd="sng">
                <a:noFill/>
                <a:prstDash val="solid"/>
              </a:ln>
              <a:solidFill>
                <a:schemeClr val="bg1"/>
              </a:solidFill>
              <a:effectLst/>
              <a:uLnTx/>
              <a:uFillTx/>
              <a:latin typeface="思源黑体 CN Bold" pitchFamily="34" charset="-122"/>
              <a:ea typeface="思源黑体 CN Bold" pitchFamily="34" charset="-122"/>
              <a:cs typeface="+mn-cs"/>
            </a:endParaRPr>
          </a:p>
        </p:txBody>
      </p:sp>
      <p:sp>
        <p:nvSpPr>
          <p:cNvPr id="39" name="圆角矩形 12"/>
          <p:cNvSpPr/>
          <p:nvPr/>
        </p:nvSpPr>
        <p:spPr bwMode="auto">
          <a:xfrm>
            <a:off x="4767263" y="2943225"/>
            <a:ext cx="492125" cy="414338"/>
          </a:xfrm>
          <a:prstGeom prst="roundRect">
            <a:avLst>
              <a:gd name="adj" fmla="val 0"/>
            </a:avLst>
          </a:prstGeom>
          <a:noFill/>
          <a:ln w="127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rPr>
              <a:t>03</a:t>
            </a:r>
            <a:endParaRPr kumimoji="0" lang="zh-CN" altLang="en-US" sz="2000" b="0" i="0" u="none" strike="noStrike" kern="1200" cap="none" spc="0" normalizeH="0" baseline="0" noProof="0" dirty="0">
              <a:ln>
                <a:noFill/>
              </a:ln>
              <a:solidFill>
                <a:schemeClr val="bg1"/>
              </a:solidFill>
              <a:effectLst/>
              <a:uLnTx/>
              <a:uFillTx/>
              <a:latin typeface="思源黑体" pitchFamily="34" charset="-122"/>
              <a:ea typeface="思源黑体" pitchFamily="34" charset="-122"/>
              <a:cs typeface="+mn-ea"/>
              <a:sym typeface="+mn-lt"/>
            </a:endParaRPr>
          </a:p>
        </p:txBody>
      </p:sp>
      <p:sp>
        <p:nvSpPr>
          <p:cNvPr id="40" name="圆角矩形 12"/>
          <p:cNvSpPr/>
          <p:nvPr/>
        </p:nvSpPr>
        <p:spPr bwMode="auto">
          <a:xfrm>
            <a:off x="5578475" y="2943225"/>
            <a:ext cx="3422650" cy="414338"/>
          </a:xfrm>
          <a:prstGeom prst="roundRect">
            <a:avLst>
              <a:gd name="adj" fmla="val 0"/>
            </a:avLst>
          </a:prstGeom>
          <a:no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lIns="68585" tIns="34293" rIns="68585" bIns="34293"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少先队员“一做”</a:t>
            </a:r>
            <a:endPar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fade">
                                      <p:cBhvr>
                                        <p:cTn id="13" dur="1000"/>
                                        <p:tgtEl>
                                          <p:spTgt spid="17"/>
                                        </p:tgtEl>
                                      </p:cBhvr>
                                    </p:animEffect>
                                    <p:anim calcmode="lin" valueType="num">
                                      <p:cBhvr>
                                        <p:cTn id="14" dur="1000" fill="hold"/>
                                        <p:tgtEl>
                                          <p:spTgt spid="17"/>
                                        </p:tgtEl>
                                        <p:attrNameLst>
                                          <p:attrName>ppt_x</p:attrName>
                                        </p:attrNameLst>
                                      </p:cBhvr>
                                      <p:tavLst>
                                        <p:tav tm="0">
                                          <p:val>
                                            <p:strVal val="#ppt_x"/>
                                          </p:val>
                                        </p:tav>
                                        <p:tav tm="100000">
                                          <p:val>
                                            <p:strVal val="#ppt_x"/>
                                          </p:val>
                                        </p:tav>
                                      </p:tavLst>
                                    </p:anim>
                                    <p:anim calcmode="lin" valueType="num">
                                      <p:cBhvr>
                                        <p:cTn id="15" dur="1000" fill="hold"/>
                                        <p:tgtEl>
                                          <p:spTgt spid="17"/>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grpId="0" nodeType="after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1000"/>
                                        <p:tgtEl>
                                          <p:spTgt spid="19"/>
                                        </p:tgtEl>
                                      </p:cBhvr>
                                    </p:animEffect>
                                    <p:anim calcmode="lin" valueType="num">
                                      <p:cBhvr>
                                        <p:cTn id="20" dur="1000" fill="hold"/>
                                        <p:tgtEl>
                                          <p:spTgt spid="19"/>
                                        </p:tgtEl>
                                        <p:attrNameLst>
                                          <p:attrName>ppt_x</p:attrName>
                                        </p:attrNameLst>
                                      </p:cBhvr>
                                      <p:tavLst>
                                        <p:tav tm="0">
                                          <p:val>
                                            <p:strVal val="#ppt_x"/>
                                          </p:val>
                                        </p:tav>
                                        <p:tav tm="100000">
                                          <p:val>
                                            <p:strVal val="#ppt_x"/>
                                          </p:val>
                                        </p:tav>
                                      </p:tavLst>
                                    </p:anim>
                                    <p:anim calcmode="lin" valueType="num">
                                      <p:cBhvr>
                                        <p:cTn id="21" dur="1000" fill="hold"/>
                                        <p:tgtEl>
                                          <p:spTgt spid="1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1"/>
                                        </p:tgtEl>
                                        <p:attrNameLst>
                                          <p:attrName>style.visibility</p:attrName>
                                        </p:attrNameLst>
                                      </p:cBhvr>
                                      <p:to>
                                        <p:strVal val="visible"/>
                                      </p:to>
                                    </p:set>
                                    <p:animEffect transition="in" filter="fade">
                                      <p:cBhvr>
                                        <p:cTn id="24" dur="1000"/>
                                        <p:tgtEl>
                                          <p:spTgt spid="21"/>
                                        </p:tgtEl>
                                      </p:cBhvr>
                                    </p:animEffect>
                                    <p:anim calcmode="lin" valueType="num">
                                      <p:cBhvr>
                                        <p:cTn id="25" dur="1000" fill="hold"/>
                                        <p:tgtEl>
                                          <p:spTgt spid="21"/>
                                        </p:tgtEl>
                                        <p:attrNameLst>
                                          <p:attrName>ppt_x</p:attrName>
                                        </p:attrNameLst>
                                      </p:cBhvr>
                                      <p:tavLst>
                                        <p:tav tm="0">
                                          <p:val>
                                            <p:strVal val="#ppt_x"/>
                                          </p:val>
                                        </p:tav>
                                        <p:tav tm="100000">
                                          <p:val>
                                            <p:strVal val="#ppt_x"/>
                                          </p:val>
                                        </p:tav>
                                      </p:tavLst>
                                    </p:anim>
                                    <p:anim calcmode="lin" valueType="num">
                                      <p:cBhvr>
                                        <p:cTn id="26" dur="1000" fill="hold"/>
                                        <p:tgtEl>
                                          <p:spTgt spid="21"/>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1000"/>
                                        <p:tgtEl>
                                          <p:spTgt spid="22"/>
                                        </p:tgtEl>
                                      </p:cBhvr>
                                    </p:animEffect>
                                    <p:anim calcmode="lin" valueType="num">
                                      <p:cBhvr>
                                        <p:cTn id="30" dur="1000" fill="hold"/>
                                        <p:tgtEl>
                                          <p:spTgt spid="22"/>
                                        </p:tgtEl>
                                        <p:attrNameLst>
                                          <p:attrName>ppt_x</p:attrName>
                                        </p:attrNameLst>
                                      </p:cBhvr>
                                      <p:tavLst>
                                        <p:tav tm="0">
                                          <p:val>
                                            <p:strVal val="#ppt_x"/>
                                          </p:val>
                                        </p:tav>
                                        <p:tav tm="100000">
                                          <p:val>
                                            <p:strVal val="#ppt_x"/>
                                          </p:val>
                                        </p:tav>
                                      </p:tavLst>
                                    </p:anim>
                                    <p:anim calcmode="lin" valueType="num">
                                      <p:cBhvr>
                                        <p:cTn id="31" dur="1000" fill="hold"/>
                                        <p:tgtEl>
                                          <p:spTgt spid="2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1000"/>
                                        <p:tgtEl>
                                          <p:spTgt spid="25"/>
                                        </p:tgtEl>
                                      </p:cBhvr>
                                    </p:animEffect>
                                    <p:anim calcmode="lin" valueType="num">
                                      <p:cBhvr>
                                        <p:cTn id="35" dur="1000" fill="hold"/>
                                        <p:tgtEl>
                                          <p:spTgt spid="25"/>
                                        </p:tgtEl>
                                        <p:attrNameLst>
                                          <p:attrName>ppt_x</p:attrName>
                                        </p:attrNameLst>
                                      </p:cBhvr>
                                      <p:tavLst>
                                        <p:tav tm="0">
                                          <p:val>
                                            <p:strVal val="#ppt_x"/>
                                          </p:val>
                                        </p:tav>
                                        <p:tav tm="100000">
                                          <p:val>
                                            <p:strVal val="#ppt_x"/>
                                          </p:val>
                                        </p:tav>
                                      </p:tavLst>
                                    </p:anim>
                                    <p:anim calcmode="lin" valueType="num">
                                      <p:cBhvr>
                                        <p:cTn id="36" dur="1000" fill="hold"/>
                                        <p:tgtEl>
                                          <p:spTgt spid="2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1000"/>
                                        <p:tgtEl>
                                          <p:spTgt spid="27"/>
                                        </p:tgtEl>
                                      </p:cBhvr>
                                    </p:animEffect>
                                    <p:anim calcmode="lin" valueType="num">
                                      <p:cBhvr>
                                        <p:cTn id="40" dur="1000" fill="hold"/>
                                        <p:tgtEl>
                                          <p:spTgt spid="27"/>
                                        </p:tgtEl>
                                        <p:attrNameLst>
                                          <p:attrName>ppt_x</p:attrName>
                                        </p:attrNameLst>
                                      </p:cBhvr>
                                      <p:tavLst>
                                        <p:tav tm="0">
                                          <p:val>
                                            <p:strVal val="#ppt_x"/>
                                          </p:val>
                                        </p:tav>
                                        <p:tav tm="100000">
                                          <p:val>
                                            <p:strVal val="#ppt_x"/>
                                          </p:val>
                                        </p:tav>
                                      </p:tavLst>
                                    </p:anim>
                                    <p:anim calcmode="lin" valueType="num">
                                      <p:cBhvr>
                                        <p:cTn id="41" dur="1000" fill="hold"/>
                                        <p:tgtEl>
                                          <p:spTgt spid="27"/>
                                        </p:tgtEl>
                                        <p:attrNameLst>
                                          <p:attrName>ppt_y</p:attrName>
                                        </p:attrNameLst>
                                      </p:cBhvr>
                                      <p:tavLst>
                                        <p:tav tm="0">
                                          <p:val>
                                            <p:strVal val="#ppt_y+.1"/>
                                          </p:val>
                                        </p:tav>
                                        <p:tav tm="100000">
                                          <p:val>
                                            <p:strVal val="#ppt_y"/>
                                          </p:val>
                                        </p:tav>
                                      </p:tavLst>
                                    </p:anim>
                                  </p:childTnLst>
                                </p:cTn>
                              </p:par>
                              <p:par>
                                <p:cTn id="42" presetID="42" presetClass="entr" presetSubtype="0" fill="hold" grpId="0" nodeType="with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1000"/>
                                        <p:tgtEl>
                                          <p:spTgt spid="28"/>
                                        </p:tgtEl>
                                      </p:cBhvr>
                                    </p:animEffect>
                                    <p:anim calcmode="lin" valueType="num">
                                      <p:cBhvr>
                                        <p:cTn id="45" dur="1000" fill="hold"/>
                                        <p:tgtEl>
                                          <p:spTgt spid="28"/>
                                        </p:tgtEl>
                                        <p:attrNameLst>
                                          <p:attrName>ppt_x</p:attrName>
                                        </p:attrNameLst>
                                      </p:cBhvr>
                                      <p:tavLst>
                                        <p:tav tm="0">
                                          <p:val>
                                            <p:strVal val="#ppt_x"/>
                                          </p:val>
                                        </p:tav>
                                        <p:tav tm="100000">
                                          <p:val>
                                            <p:strVal val="#ppt_x"/>
                                          </p:val>
                                        </p:tav>
                                      </p:tavLst>
                                    </p:anim>
                                    <p:anim calcmode="lin" valueType="num">
                                      <p:cBhvr>
                                        <p:cTn id="46" dur="1000" fill="hold"/>
                                        <p:tgtEl>
                                          <p:spTgt spid="28"/>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29"/>
                                        </p:tgtEl>
                                        <p:attrNameLst>
                                          <p:attrName>style.visibility</p:attrName>
                                        </p:attrNameLst>
                                      </p:cBhvr>
                                      <p:to>
                                        <p:strVal val="visible"/>
                                      </p:to>
                                    </p:set>
                                    <p:animEffect transition="in" filter="fade">
                                      <p:cBhvr>
                                        <p:cTn id="49" dur="1000"/>
                                        <p:tgtEl>
                                          <p:spTgt spid="29"/>
                                        </p:tgtEl>
                                      </p:cBhvr>
                                    </p:animEffect>
                                    <p:anim calcmode="lin" valueType="num">
                                      <p:cBhvr>
                                        <p:cTn id="50" dur="1000" fill="hold"/>
                                        <p:tgtEl>
                                          <p:spTgt spid="29"/>
                                        </p:tgtEl>
                                        <p:attrNameLst>
                                          <p:attrName>ppt_x</p:attrName>
                                        </p:attrNameLst>
                                      </p:cBhvr>
                                      <p:tavLst>
                                        <p:tav tm="0">
                                          <p:val>
                                            <p:strVal val="#ppt_x"/>
                                          </p:val>
                                        </p:tav>
                                        <p:tav tm="100000">
                                          <p:val>
                                            <p:strVal val="#ppt_x"/>
                                          </p:val>
                                        </p:tav>
                                      </p:tavLst>
                                    </p:anim>
                                    <p:anim calcmode="lin" valueType="num">
                                      <p:cBhvr>
                                        <p:cTn id="51" dur="1000" fill="hold"/>
                                        <p:tgtEl>
                                          <p:spTgt spid="29"/>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1"/>
                                        </p:tgtEl>
                                        <p:attrNameLst>
                                          <p:attrName>style.visibility</p:attrName>
                                        </p:attrNameLst>
                                      </p:cBhvr>
                                      <p:to>
                                        <p:strVal val="visible"/>
                                      </p:to>
                                    </p:set>
                                    <p:animEffect transition="in" filter="fade">
                                      <p:cBhvr>
                                        <p:cTn id="54" dur="1000"/>
                                        <p:tgtEl>
                                          <p:spTgt spid="31"/>
                                        </p:tgtEl>
                                      </p:cBhvr>
                                    </p:animEffect>
                                    <p:anim calcmode="lin" valueType="num">
                                      <p:cBhvr>
                                        <p:cTn id="55" dur="1000" fill="hold"/>
                                        <p:tgtEl>
                                          <p:spTgt spid="31"/>
                                        </p:tgtEl>
                                        <p:attrNameLst>
                                          <p:attrName>ppt_x</p:attrName>
                                        </p:attrNameLst>
                                      </p:cBhvr>
                                      <p:tavLst>
                                        <p:tav tm="0">
                                          <p:val>
                                            <p:strVal val="#ppt_x"/>
                                          </p:val>
                                        </p:tav>
                                        <p:tav tm="100000">
                                          <p:val>
                                            <p:strVal val="#ppt_x"/>
                                          </p:val>
                                        </p:tav>
                                      </p:tavLst>
                                    </p:anim>
                                    <p:anim calcmode="lin" valueType="num">
                                      <p:cBhvr>
                                        <p:cTn id="56" dur="1000" fill="hold"/>
                                        <p:tgtEl>
                                          <p:spTgt spid="3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2"/>
                                        </p:tgtEl>
                                        <p:attrNameLst>
                                          <p:attrName>style.visibility</p:attrName>
                                        </p:attrNameLst>
                                      </p:cBhvr>
                                      <p:to>
                                        <p:strVal val="visible"/>
                                      </p:to>
                                    </p:set>
                                    <p:animEffect transition="in" filter="fade">
                                      <p:cBhvr>
                                        <p:cTn id="59" dur="1000"/>
                                        <p:tgtEl>
                                          <p:spTgt spid="32"/>
                                        </p:tgtEl>
                                      </p:cBhvr>
                                    </p:animEffect>
                                    <p:anim calcmode="lin" valueType="num">
                                      <p:cBhvr>
                                        <p:cTn id="60" dur="1000" fill="hold"/>
                                        <p:tgtEl>
                                          <p:spTgt spid="32"/>
                                        </p:tgtEl>
                                        <p:attrNameLst>
                                          <p:attrName>ppt_x</p:attrName>
                                        </p:attrNameLst>
                                      </p:cBhvr>
                                      <p:tavLst>
                                        <p:tav tm="0">
                                          <p:val>
                                            <p:strVal val="#ppt_x"/>
                                          </p:val>
                                        </p:tav>
                                        <p:tav tm="100000">
                                          <p:val>
                                            <p:strVal val="#ppt_x"/>
                                          </p:val>
                                        </p:tav>
                                      </p:tavLst>
                                    </p:anim>
                                    <p:anim calcmode="lin" valueType="num">
                                      <p:cBhvr>
                                        <p:cTn id="61" dur="1000" fill="hold"/>
                                        <p:tgtEl>
                                          <p:spTgt spid="32"/>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1000"/>
                                        <p:tgtEl>
                                          <p:spTgt spid="33"/>
                                        </p:tgtEl>
                                      </p:cBhvr>
                                    </p:animEffect>
                                    <p:anim calcmode="lin" valueType="num">
                                      <p:cBhvr>
                                        <p:cTn id="65" dur="1000" fill="hold"/>
                                        <p:tgtEl>
                                          <p:spTgt spid="33"/>
                                        </p:tgtEl>
                                        <p:attrNameLst>
                                          <p:attrName>ppt_x</p:attrName>
                                        </p:attrNameLst>
                                      </p:cBhvr>
                                      <p:tavLst>
                                        <p:tav tm="0">
                                          <p:val>
                                            <p:strVal val="#ppt_x"/>
                                          </p:val>
                                        </p:tav>
                                        <p:tav tm="100000">
                                          <p:val>
                                            <p:strVal val="#ppt_x"/>
                                          </p:val>
                                        </p:tav>
                                      </p:tavLst>
                                    </p:anim>
                                    <p:anim calcmode="lin" valueType="num">
                                      <p:cBhvr>
                                        <p:cTn id="6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14" presetClass="entr" presetSubtype="10" fill="hold" grpId="0" nodeType="clickEffect">
                                  <p:stCondLst>
                                    <p:cond delay="0"/>
                                  </p:stCondLst>
                                  <p:childTnLst>
                                    <p:set>
                                      <p:cBhvr>
                                        <p:cTn id="70" dur="1" fill="hold">
                                          <p:stCondLst>
                                            <p:cond delay="0"/>
                                          </p:stCondLst>
                                        </p:cTn>
                                        <p:tgtEl>
                                          <p:spTgt spid="20"/>
                                        </p:tgtEl>
                                        <p:attrNameLst>
                                          <p:attrName>style.visibility</p:attrName>
                                        </p:attrNameLst>
                                      </p:cBhvr>
                                      <p:to>
                                        <p:strVal val="visible"/>
                                      </p:to>
                                    </p:set>
                                    <p:animEffect transition="in" filter="randombar(horizontal)">
                                      <p:cBhvr>
                                        <p:cTn id="71" dur="500"/>
                                        <p:tgtEl>
                                          <p:spTgt spid="20"/>
                                        </p:tgtEl>
                                      </p:cBhvr>
                                    </p:animEffect>
                                  </p:childTnLst>
                                </p:cTn>
                              </p:par>
                              <p:par>
                                <p:cTn id="72" presetID="14" presetClass="entr" presetSubtype="10" fill="hold" nodeType="withEffect">
                                  <p:stCondLst>
                                    <p:cond delay="0"/>
                                  </p:stCondLst>
                                  <p:childTnLst>
                                    <p:set>
                                      <p:cBhvr>
                                        <p:cTn id="73" dur="1" fill="hold">
                                          <p:stCondLst>
                                            <p:cond delay="0"/>
                                          </p:stCondLst>
                                        </p:cTn>
                                        <p:tgtEl>
                                          <p:spTgt spid="26"/>
                                        </p:tgtEl>
                                        <p:attrNameLst>
                                          <p:attrName>style.visibility</p:attrName>
                                        </p:attrNameLst>
                                      </p:cBhvr>
                                      <p:to>
                                        <p:strVal val="visible"/>
                                      </p:to>
                                    </p:set>
                                    <p:animEffect transition="in" filter="randombar(horizontal)">
                                      <p:cBhvr>
                                        <p:cTn id="74" dur="500"/>
                                        <p:tgtEl>
                                          <p:spTgt spid="26"/>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randombar(horizontal)">
                                      <p:cBhvr>
                                        <p:cTn id="77" dur="500"/>
                                        <p:tgtEl>
                                          <p:spTgt spid="35"/>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36"/>
                                        </p:tgtEl>
                                        <p:attrNameLst>
                                          <p:attrName>style.visibility</p:attrName>
                                        </p:attrNameLst>
                                      </p:cBhvr>
                                      <p:to>
                                        <p:strVal val="visible"/>
                                      </p:to>
                                    </p:set>
                                    <p:animEffect transition="in" filter="randombar(horizontal)">
                                      <p:cBhvr>
                                        <p:cTn id="80" dur="500"/>
                                        <p:tgtEl>
                                          <p:spTgt spid="36"/>
                                        </p:tgtEl>
                                      </p:cBhvr>
                                    </p:animEffect>
                                  </p:childTnLst>
                                </p:cTn>
                              </p:par>
                              <p:par>
                                <p:cTn id="81" presetID="14" presetClass="entr" presetSubtype="10" fill="hold" grpId="0" nodeType="withEffect">
                                  <p:stCondLst>
                                    <p:cond delay="0"/>
                                  </p:stCondLst>
                                  <p:childTnLst>
                                    <p:set>
                                      <p:cBhvr>
                                        <p:cTn id="82" dur="1" fill="hold">
                                          <p:stCondLst>
                                            <p:cond delay="0"/>
                                          </p:stCondLst>
                                        </p:cTn>
                                        <p:tgtEl>
                                          <p:spTgt spid="37"/>
                                        </p:tgtEl>
                                        <p:attrNameLst>
                                          <p:attrName>style.visibility</p:attrName>
                                        </p:attrNameLst>
                                      </p:cBhvr>
                                      <p:to>
                                        <p:strVal val="visible"/>
                                      </p:to>
                                    </p:set>
                                    <p:animEffect transition="in" filter="randombar(horizontal)">
                                      <p:cBhvr>
                                        <p:cTn id="83" dur="500"/>
                                        <p:tgtEl>
                                          <p:spTgt spid="37"/>
                                        </p:tgtEl>
                                      </p:cBhvr>
                                    </p:animEffect>
                                  </p:childTnLst>
                                </p:cTn>
                              </p:par>
                              <p:par>
                                <p:cTn id="84" presetID="14" presetClass="entr" presetSubtype="10" fill="hold" grpId="0" nodeType="withEffect">
                                  <p:stCondLst>
                                    <p:cond delay="0"/>
                                  </p:stCondLst>
                                  <p:childTnLst>
                                    <p:set>
                                      <p:cBhvr>
                                        <p:cTn id="85" dur="1" fill="hold">
                                          <p:stCondLst>
                                            <p:cond delay="0"/>
                                          </p:stCondLst>
                                        </p:cTn>
                                        <p:tgtEl>
                                          <p:spTgt spid="38"/>
                                        </p:tgtEl>
                                        <p:attrNameLst>
                                          <p:attrName>style.visibility</p:attrName>
                                        </p:attrNameLst>
                                      </p:cBhvr>
                                      <p:to>
                                        <p:strVal val="visible"/>
                                      </p:to>
                                    </p:set>
                                    <p:animEffect transition="in" filter="randombar(horizontal)">
                                      <p:cBhvr>
                                        <p:cTn id="86" dur="500"/>
                                        <p:tgtEl>
                                          <p:spTgt spid="38"/>
                                        </p:tgtEl>
                                      </p:cBhvr>
                                    </p:animEffect>
                                  </p:childTnLst>
                                </p:cTn>
                              </p:par>
                              <p:par>
                                <p:cTn id="87" presetID="14" presetClass="entr" presetSubtype="10" fill="hold" grpId="0" nodeType="withEffect">
                                  <p:stCondLst>
                                    <p:cond delay="0"/>
                                  </p:stCondLst>
                                  <p:childTnLst>
                                    <p:set>
                                      <p:cBhvr>
                                        <p:cTn id="88" dur="1" fill="hold">
                                          <p:stCondLst>
                                            <p:cond delay="0"/>
                                          </p:stCondLst>
                                        </p:cTn>
                                        <p:tgtEl>
                                          <p:spTgt spid="39"/>
                                        </p:tgtEl>
                                        <p:attrNameLst>
                                          <p:attrName>style.visibility</p:attrName>
                                        </p:attrNameLst>
                                      </p:cBhvr>
                                      <p:to>
                                        <p:strVal val="visible"/>
                                      </p:to>
                                    </p:set>
                                    <p:animEffect transition="in" filter="randombar(horizontal)">
                                      <p:cBhvr>
                                        <p:cTn id="89" dur="500"/>
                                        <p:tgtEl>
                                          <p:spTgt spid="39"/>
                                        </p:tgtEl>
                                      </p:cBhvr>
                                    </p:animEffect>
                                  </p:childTnLst>
                                </p:cTn>
                              </p:par>
                              <p:par>
                                <p:cTn id="90" presetID="14" presetClass="entr" presetSubtype="10" fill="hold" grpId="0" nodeType="withEffect">
                                  <p:stCondLst>
                                    <p:cond delay="0"/>
                                  </p:stCondLst>
                                  <p:childTnLst>
                                    <p:set>
                                      <p:cBhvr>
                                        <p:cTn id="91" dur="1" fill="hold">
                                          <p:stCondLst>
                                            <p:cond delay="0"/>
                                          </p:stCondLst>
                                        </p:cTn>
                                        <p:tgtEl>
                                          <p:spTgt spid="40"/>
                                        </p:tgtEl>
                                        <p:attrNameLst>
                                          <p:attrName>style.visibility</p:attrName>
                                        </p:attrNameLst>
                                      </p:cBhvr>
                                      <p:to>
                                        <p:strVal val="visible"/>
                                      </p:to>
                                    </p:set>
                                    <p:animEffect transition="in" filter="randombar(horizontal)">
                                      <p:cBhvr>
                                        <p:cTn id="92"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bldLvl="0" animBg="1"/>
      <p:bldP spid="17" grpId="0" bldLvl="0" animBg="1"/>
      <p:bldP spid="19" grpId="0" bldLvl="0" animBg="1"/>
      <p:bldP spid="21" grpId="0"/>
      <p:bldP spid="22" grpId="0"/>
      <p:bldP spid="25" grpId="0"/>
      <p:bldP spid="27" grpId="0" bldLvl="0" animBg="1"/>
      <p:bldP spid="28" grpId="0" bldLvl="0" animBg="1"/>
      <p:bldP spid="29" grpId="0" bldLvl="0" animBg="1"/>
      <p:bldP spid="31" grpId="0"/>
      <p:bldP spid="32" grpId="0"/>
      <p:bldP spid="33" grpId="0"/>
      <p:bldP spid="20" grpId="0" animBg="1"/>
      <p:bldP spid="35" grpId="0" animBg="1"/>
      <p:bldP spid="36" grpId="0"/>
      <p:bldP spid="37" grpId="0" animBg="1"/>
      <p:bldP spid="38" grpId="0"/>
      <p:bldP spid="39" grpId="0" animBg="1"/>
      <p:bldP spid="4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289" name="图片 10"/>
          <p:cNvPicPr>
            <a:picLocks noChangeAspect="1"/>
          </p:cNvPicPr>
          <p:nvPr/>
        </p:nvPicPr>
        <p:blipFill>
          <a:blip r:embed="rId1"/>
          <a:stretch>
            <a:fillRect/>
          </a:stretch>
        </p:blipFill>
        <p:spPr>
          <a:xfrm>
            <a:off x="0" y="0"/>
            <a:ext cx="9144000" cy="5143500"/>
          </a:xfrm>
          <a:prstGeom prst="rect">
            <a:avLst/>
          </a:prstGeom>
          <a:noFill/>
          <a:ln w="9525">
            <a:noFill/>
          </a:ln>
        </p:spPr>
      </p:pic>
      <p:pic>
        <p:nvPicPr>
          <p:cNvPr id="12290" name="图片 11"/>
          <p:cNvPicPr>
            <a:picLocks noChangeAspect="1"/>
          </p:cNvPicPr>
          <p:nvPr/>
        </p:nvPicPr>
        <p:blipFill>
          <a:blip r:embed="rId2"/>
          <a:stretch>
            <a:fillRect/>
          </a:stretch>
        </p:blipFill>
        <p:spPr>
          <a:xfrm>
            <a:off x="0" y="2449513"/>
            <a:ext cx="9144000" cy="2679700"/>
          </a:xfrm>
          <a:prstGeom prst="rect">
            <a:avLst/>
          </a:prstGeom>
          <a:noFill/>
          <a:ln w="9525">
            <a:noFill/>
          </a:ln>
        </p:spPr>
      </p:pic>
      <p:pic>
        <p:nvPicPr>
          <p:cNvPr id="12291" name="图片 12"/>
          <p:cNvPicPr>
            <a:picLocks noChangeAspect="1"/>
          </p:cNvPicPr>
          <p:nvPr/>
        </p:nvPicPr>
        <p:blipFill>
          <a:blip r:embed="rId3"/>
          <a:stretch>
            <a:fillRect/>
          </a:stretch>
        </p:blipFill>
        <p:spPr>
          <a:xfrm>
            <a:off x="52388" y="0"/>
            <a:ext cx="3635375" cy="5143500"/>
          </a:xfrm>
          <a:prstGeom prst="rect">
            <a:avLst/>
          </a:prstGeom>
          <a:noFill/>
          <a:ln w="9525">
            <a:noFill/>
          </a:ln>
        </p:spPr>
      </p:pic>
      <p:grpSp>
        <p:nvGrpSpPr>
          <p:cNvPr id="2" name="组合 32"/>
          <p:cNvGrpSpPr/>
          <p:nvPr/>
        </p:nvGrpSpPr>
        <p:grpSpPr>
          <a:xfrm>
            <a:off x="4037013" y="757238"/>
            <a:ext cx="849312" cy="931862"/>
            <a:chOff x="6588224" y="2527446"/>
            <a:chExt cx="2597798" cy="2852616"/>
          </a:xfrm>
        </p:grpSpPr>
        <p:pic>
          <p:nvPicPr>
            <p:cNvPr id="12293" name="图片 74"/>
            <p:cNvPicPr>
              <a:picLocks noChangeAspect="1"/>
            </p:cNvPicPr>
            <p:nvPr/>
          </p:nvPicPr>
          <p:blipFill>
            <a:blip r:embed="rId4"/>
            <a:srcRect r="35275"/>
            <a:stretch>
              <a:fillRect/>
            </a:stretch>
          </p:blipFill>
          <p:spPr>
            <a:xfrm>
              <a:off x="7413080" y="2527446"/>
              <a:ext cx="1772942" cy="2616053"/>
            </a:xfrm>
            <a:prstGeom prst="rect">
              <a:avLst/>
            </a:prstGeom>
            <a:noFill/>
            <a:ln w="9525">
              <a:noFill/>
            </a:ln>
          </p:spPr>
        </p:pic>
        <p:pic>
          <p:nvPicPr>
            <p:cNvPr id="12294" name="图片 75"/>
            <p:cNvPicPr>
              <a:picLocks noChangeAspect="1"/>
            </p:cNvPicPr>
            <p:nvPr/>
          </p:nvPicPr>
          <p:blipFill>
            <a:blip r:embed="rId5"/>
            <a:stretch>
              <a:fillRect/>
            </a:stretch>
          </p:blipFill>
          <p:spPr>
            <a:xfrm>
              <a:off x="6588224" y="3072358"/>
              <a:ext cx="2564407" cy="2307704"/>
            </a:xfrm>
            <a:prstGeom prst="rect">
              <a:avLst/>
            </a:prstGeom>
            <a:noFill/>
            <a:ln w="9525">
              <a:noFill/>
            </a:ln>
          </p:spPr>
        </p:pic>
      </p:grpSp>
      <p:sp>
        <p:nvSpPr>
          <p:cNvPr id="53" name="矩形: 圆角 1"/>
          <p:cNvSpPr/>
          <p:nvPr/>
        </p:nvSpPr>
        <p:spPr>
          <a:xfrm>
            <a:off x="3668713" y="1414463"/>
            <a:ext cx="1833563" cy="439738"/>
          </a:xfrm>
          <a:prstGeom prst="roundRect">
            <a:avLst>
              <a:gd name="adj" fmla="val 50000"/>
            </a:avLst>
          </a:prstGeom>
          <a:solidFill>
            <a:srgbClr val="D50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chemeClr val="lt1"/>
              </a:solidFill>
              <a:effectLst/>
              <a:uLnTx/>
              <a:uFillTx/>
              <a:latin typeface="+mn-lt"/>
              <a:ea typeface="思源黑体 CN Bold" pitchFamily="34" charset="-122"/>
              <a:cs typeface="+mn-cs"/>
            </a:endParaRPr>
          </a:p>
        </p:txBody>
      </p:sp>
      <p:sp>
        <p:nvSpPr>
          <p:cNvPr id="54" name="矩形 53"/>
          <p:cNvSpPr/>
          <p:nvPr/>
        </p:nvSpPr>
        <p:spPr>
          <a:xfrm>
            <a:off x="4113213" y="1438275"/>
            <a:ext cx="958850" cy="392113"/>
          </a:xfrm>
          <a:prstGeom prst="rect">
            <a:avLst/>
          </a:prstGeom>
          <a:noFill/>
          <a:ln w="9525">
            <a:noFill/>
          </a:ln>
        </p:spPr>
        <p:txBody>
          <a:bodyPr lIns="68580" tIns="34290" rIns="68580" bIns="34290" anchor="t" anchorCtr="0">
            <a:spAutoFit/>
          </a:bodyPr>
          <a:p>
            <a:r>
              <a:rPr lang="zh-CN" altLang="en-US" sz="2100" b="1" dirty="0">
                <a:solidFill>
                  <a:srgbClr val="F6E9D6"/>
                </a:solidFill>
                <a:latin typeface="思源黑体 CN Bold" pitchFamily="34" charset="-122"/>
                <a:ea typeface="思源黑体 CN Bold" pitchFamily="34" charset="-122"/>
              </a:rPr>
              <a:t>第一章</a:t>
            </a:r>
            <a:endParaRPr lang="zh-CN" altLang="en-US" sz="2100" b="1" dirty="0">
              <a:solidFill>
                <a:srgbClr val="F6E9D6"/>
              </a:solidFill>
              <a:latin typeface="思源黑体 CN Bold" pitchFamily="34" charset="-122"/>
              <a:ea typeface="思源黑体 CN Bold" pitchFamily="34" charset="-122"/>
            </a:endParaRPr>
          </a:p>
        </p:txBody>
      </p:sp>
      <p:sp>
        <p:nvSpPr>
          <p:cNvPr id="52" name="矩形 51"/>
          <p:cNvSpPr/>
          <p:nvPr/>
        </p:nvSpPr>
        <p:spPr>
          <a:xfrm>
            <a:off x="1643063" y="2603500"/>
            <a:ext cx="6457950" cy="728663"/>
          </a:xfrm>
          <a:prstGeom prst="rect">
            <a:avLst/>
          </a:prstGeom>
          <a:noFill/>
          <a:ln w="9525">
            <a:noFill/>
          </a:ln>
        </p:spPr>
        <p:txBody>
          <a:bodyPr lIns="51435" tIns="25718" rIns="51435" bIns="25718" anchor="t" anchorCtr="0">
            <a:spAutoFit/>
          </a:bodyPr>
          <a:p>
            <a:pPr algn="ctr"/>
            <a:r>
              <a:rPr lang="zh-CN" altLang="en-US" sz="4400" b="1" dirty="0">
                <a:solidFill>
                  <a:srgbClr val="C00000"/>
                </a:solidFill>
                <a:latin typeface="思源黑体 CN Bold" pitchFamily="34" charset="-122"/>
                <a:ea typeface="思源黑体 CN Bold" pitchFamily="34" charset="-122"/>
              </a:rPr>
              <a:t>少先队员“六知”</a:t>
            </a:r>
            <a:endParaRPr lang="zh-CN" altLang="en-US" sz="4400" b="1" dirty="0">
              <a:solidFill>
                <a:srgbClr val="C00000"/>
              </a:solidFill>
              <a:latin typeface="思源黑体 CN Bold" pitchFamily="34" charset="-122"/>
              <a:ea typeface="思源黑体 CN Bold" pitchFamily="34" charset="-122"/>
            </a:endParaRPr>
          </a:p>
        </p:txBody>
      </p:sp>
      <p:cxnSp>
        <p:nvCxnSpPr>
          <p:cNvPr id="68" name="直接连接符 23"/>
          <p:cNvCxnSpPr/>
          <p:nvPr/>
        </p:nvCxnSpPr>
        <p:spPr bwMode="auto">
          <a:xfrm flipV="1">
            <a:off x="1457325" y="2071688"/>
            <a:ext cx="6257925" cy="11113"/>
          </a:xfrm>
          <a:prstGeom prst="line">
            <a:avLst/>
          </a:prstGeom>
          <a:ln w="15875">
            <a:solidFill>
              <a:srgbClr val="D50001"/>
            </a:solidFill>
          </a:ln>
        </p:spPr>
        <p:style>
          <a:lnRef idx="1">
            <a:schemeClr val="accent1"/>
          </a:lnRef>
          <a:fillRef idx="0">
            <a:schemeClr val="accent1"/>
          </a:fillRef>
          <a:effectRef idx="0">
            <a:schemeClr val="accent1"/>
          </a:effectRef>
          <a:fontRef idx="minor">
            <a:schemeClr val="tx1"/>
          </a:fontRef>
        </p:style>
      </p:cxnSp>
      <p:pic>
        <p:nvPicPr>
          <p:cNvPr id="12299" name="图片 13"/>
          <p:cNvPicPr>
            <a:picLocks noChangeAspect="1"/>
          </p:cNvPicPr>
          <p:nvPr/>
        </p:nvPicPr>
        <p:blipFill>
          <a:blip r:embed="rId6"/>
          <a:stretch>
            <a:fillRect/>
          </a:stretch>
        </p:blipFill>
        <p:spPr>
          <a:xfrm>
            <a:off x="7683500" y="2217738"/>
            <a:ext cx="1460500" cy="3084512"/>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000000"/>
                                          </p:val>
                                        </p:tav>
                                        <p:tav tm="100000">
                                          <p:val>
                                            <p:strVal val="#ppt_w"/>
                                          </p:val>
                                        </p:tav>
                                      </p:tavLst>
                                    </p:anim>
                                    <p:anim calcmode="lin" valueType="num">
                                      <p:cBhvr>
                                        <p:cTn id="12" dur="500" fill="hold"/>
                                        <p:tgtEl>
                                          <p:spTgt spid="54"/>
                                        </p:tgtEl>
                                        <p:attrNameLst>
                                          <p:attrName>ppt_h</p:attrName>
                                        </p:attrNameLst>
                                      </p:cBhvr>
                                      <p:tavLst>
                                        <p:tav tm="0">
                                          <p:val>
                                            <p:fltVal val="0.000000"/>
                                          </p:val>
                                        </p:tav>
                                        <p:tav tm="100000">
                                          <p:val>
                                            <p:strVal val="#ppt_h"/>
                                          </p:val>
                                        </p:tav>
                                      </p:tavLst>
                                    </p:anim>
                                    <p:animEffect transition="in" filter="fade">
                                      <p:cBhvr>
                                        <p:cTn id="13" dur="500"/>
                                        <p:tgtEl>
                                          <p:spTgt spid="54"/>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randombar(horizontal)">
                                      <p:cBhvr>
                                        <p:cTn id="23" dur="500"/>
                                        <p:tgtEl>
                                          <p:spTgt spid="68"/>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left)">
                                      <p:cBhvr>
                                        <p:cTn id="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p:bldP spid="5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9" name="椭圆 8"/>
          <p:cNvSpPr/>
          <p:nvPr/>
        </p:nvSpPr>
        <p:spPr>
          <a:xfrm>
            <a:off x="3000375" y="1285875"/>
            <a:ext cx="3178175" cy="3071813"/>
          </a:xfrm>
          <a:prstGeom prst="ellipse">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2" name="组合 11"/>
          <p:cNvGrpSpPr/>
          <p:nvPr/>
        </p:nvGrpSpPr>
        <p:grpSpPr>
          <a:xfrm>
            <a:off x="357188" y="1727200"/>
            <a:ext cx="2957512" cy="449263"/>
            <a:chOff x="571463" y="2412460"/>
            <a:chExt cx="3942912" cy="599604"/>
          </a:xfrm>
        </p:grpSpPr>
        <p:sp>
          <p:nvSpPr>
            <p:cNvPr id="11" name="圆角矩形 10"/>
            <p:cNvSpPr/>
            <p:nvPr/>
          </p:nvSpPr>
          <p:spPr>
            <a:xfrm>
              <a:off x="579929" y="2412460"/>
              <a:ext cx="3934446" cy="582654"/>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41" name="矩形 12"/>
            <p:cNvSpPr/>
            <p:nvPr/>
          </p:nvSpPr>
          <p:spPr>
            <a:xfrm>
              <a:off x="571463" y="2519621"/>
              <a:ext cx="3862997"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知道我们的队名</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3" name="组合 12"/>
          <p:cNvGrpSpPr/>
          <p:nvPr/>
        </p:nvGrpSpPr>
        <p:grpSpPr>
          <a:xfrm>
            <a:off x="357188" y="2484438"/>
            <a:ext cx="2957512" cy="444500"/>
            <a:chOff x="571462" y="3421819"/>
            <a:chExt cx="3942913" cy="593132"/>
          </a:xfrm>
        </p:grpSpPr>
        <p:sp>
          <p:nvSpPr>
            <p:cNvPr id="18" name="圆角矩形 17"/>
            <p:cNvSpPr/>
            <p:nvPr/>
          </p:nvSpPr>
          <p:spPr>
            <a:xfrm>
              <a:off x="579928" y="3421819"/>
              <a:ext cx="3934447" cy="584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44" name="矩形 18"/>
            <p:cNvSpPr/>
            <p:nvPr/>
          </p:nvSpPr>
          <p:spPr>
            <a:xfrm>
              <a:off x="571462" y="3522509"/>
              <a:ext cx="3942913" cy="492442"/>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知道我们的队旗</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4" name="组合 13"/>
          <p:cNvGrpSpPr/>
          <p:nvPr/>
        </p:nvGrpSpPr>
        <p:grpSpPr>
          <a:xfrm>
            <a:off x="363538" y="3248025"/>
            <a:ext cx="2951162" cy="438150"/>
            <a:chOff x="580819" y="4440906"/>
            <a:chExt cx="3933556" cy="583659"/>
          </a:xfrm>
        </p:grpSpPr>
        <p:sp>
          <p:nvSpPr>
            <p:cNvPr id="24" name="圆角矩形 23"/>
            <p:cNvSpPr/>
            <p:nvPr/>
          </p:nvSpPr>
          <p:spPr>
            <a:xfrm>
              <a:off x="580819" y="4440906"/>
              <a:ext cx="3933556" cy="583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47" name="矩形 24"/>
            <p:cNvSpPr/>
            <p:nvPr/>
          </p:nvSpPr>
          <p:spPr>
            <a:xfrm>
              <a:off x="666712" y="4491207"/>
              <a:ext cx="3847663" cy="492442"/>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知道我们的标志</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5" name="组合 15"/>
          <p:cNvGrpSpPr/>
          <p:nvPr/>
        </p:nvGrpSpPr>
        <p:grpSpPr>
          <a:xfrm>
            <a:off x="6072188" y="1755775"/>
            <a:ext cx="2857500" cy="449263"/>
            <a:chOff x="8167330" y="2412460"/>
            <a:chExt cx="3486406" cy="599604"/>
          </a:xfrm>
        </p:grpSpPr>
        <p:sp>
          <p:nvSpPr>
            <p:cNvPr id="33" name="圆角矩形 32"/>
            <p:cNvSpPr/>
            <p:nvPr/>
          </p:nvSpPr>
          <p:spPr>
            <a:xfrm>
              <a:off x="8167330" y="2412460"/>
              <a:ext cx="3486406" cy="582654"/>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50" name="矩形 33"/>
            <p:cNvSpPr/>
            <p:nvPr/>
          </p:nvSpPr>
          <p:spPr>
            <a:xfrm>
              <a:off x="8191514" y="2519621"/>
              <a:ext cx="3429022"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知道队礼的意义</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6" name="组合 16"/>
          <p:cNvGrpSpPr/>
          <p:nvPr/>
        </p:nvGrpSpPr>
        <p:grpSpPr>
          <a:xfrm>
            <a:off x="6072188" y="2513013"/>
            <a:ext cx="2857500" cy="438150"/>
            <a:chOff x="8167330" y="3421819"/>
            <a:chExt cx="3486406" cy="583659"/>
          </a:xfrm>
        </p:grpSpPr>
        <p:sp>
          <p:nvSpPr>
            <p:cNvPr id="39" name="圆角矩形 38"/>
            <p:cNvSpPr/>
            <p:nvPr/>
          </p:nvSpPr>
          <p:spPr>
            <a:xfrm>
              <a:off x="8167330" y="3421819"/>
              <a:ext cx="3486406" cy="583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53" name="矩形 39"/>
            <p:cNvSpPr/>
            <p:nvPr/>
          </p:nvSpPr>
          <p:spPr>
            <a:xfrm>
              <a:off x="8191514" y="3545680"/>
              <a:ext cx="3429023" cy="410369"/>
            </a:xfrm>
            <a:prstGeom prst="rect">
              <a:avLst/>
            </a:prstGeom>
            <a:noFill/>
            <a:ln w="9525">
              <a:noFill/>
            </a:ln>
          </p:spPr>
          <p:txBody>
            <a:bodyPr anchor="t" anchorCtr="0">
              <a:spAutoFit/>
            </a:bodyPr>
            <a:p>
              <a:pPr algn="ctr"/>
              <a:r>
                <a:rPr lang="zh-CN" altLang="en-US" sz="1400" b="1" dirty="0">
                  <a:solidFill>
                    <a:schemeClr val="bg1"/>
                  </a:solidFill>
                  <a:latin typeface="Calibri" panose="020F0502020204030204" pitchFamily="34" charset="0"/>
                  <a:ea typeface="思源黑体 CN Bold" pitchFamily="34" charset="-122"/>
                </a:rPr>
                <a:t>知道少先队的创立者和领导者</a:t>
              </a:r>
              <a:endParaRPr lang="zh-CN" altLang="en-US" sz="1400" b="1" dirty="0">
                <a:solidFill>
                  <a:schemeClr val="bg1"/>
                </a:solidFill>
                <a:latin typeface="Calibri" panose="020F0502020204030204" pitchFamily="34" charset="0"/>
                <a:ea typeface="思源黑体 CN Bold" pitchFamily="34" charset="-122"/>
              </a:endParaRPr>
            </a:p>
          </p:txBody>
        </p:sp>
      </p:grpSp>
      <p:grpSp>
        <p:nvGrpSpPr>
          <p:cNvPr id="7" name="组合 43"/>
          <p:cNvGrpSpPr/>
          <p:nvPr/>
        </p:nvGrpSpPr>
        <p:grpSpPr>
          <a:xfrm>
            <a:off x="6072188" y="3276600"/>
            <a:ext cx="2857500" cy="438150"/>
            <a:chOff x="8167330" y="4440906"/>
            <a:chExt cx="3486406" cy="583659"/>
          </a:xfrm>
        </p:grpSpPr>
        <p:sp>
          <p:nvSpPr>
            <p:cNvPr id="45" name="圆角矩形 44"/>
            <p:cNvSpPr/>
            <p:nvPr/>
          </p:nvSpPr>
          <p:spPr>
            <a:xfrm>
              <a:off x="8167330" y="4440906"/>
              <a:ext cx="3486406" cy="583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14356" name="矩形 45"/>
            <p:cNvSpPr/>
            <p:nvPr/>
          </p:nvSpPr>
          <p:spPr>
            <a:xfrm>
              <a:off x="8191518" y="4475023"/>
              <a:ext cx="3429024"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知道少先队的作风</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8" name="组合 9"/>
          <p:cNvGrpSpPr/>
          <p:nvPr/>
        </p:nvGrpSpPr>
        <p:grpSpPr>
          <a:xfrm>
            <a:off x="3373438" y="1571625"/>
            <a:ext cx="2528887" cy="2528888"/>
            <a:chOff x="4592836" y="2462479"/>
            <a:chExt cx="3372180" cy="3372180"/>
          </a:xfrm>
        </p:grpSpPr>
        <p:sp>
          <p:nvSpPr>
            <p:cNvPr id="51" name="椭圆 50"/>
            <p:cNvSpPr/>
            <p:nvPr/>
          </p:nvSpPr>
          <p:spPr>
            <a:xfrm>
              <a:off x="4592836" y="2462479"/>
              <a:ext cx="3372180" cy="3372180"/>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52" name="圆角矩形 5"/>
            <p:cNvSpPr/>
            <p:nvPr/>
          </p:nvSpPr>
          <p:spPr>
            <a:xfrm>
              <a:off x="5240600" y="3539968"/>
              <a:ext cx="2083004" cy="1009748"/>
            </a:xfrm>
            <a:prstGeom prst="roundRect">
              <a:avLst>
                <a:gd name="adj" fmla="val 3591"/>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少先队</a:t>
              </a:r>
              <a:endParaRPr kumimoji="0" lang="en-US" altLang="zh-CN" sz="32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endParaRPr>
            </a:p>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32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员六知</a:t>
              </a:r>
              <a:endParaRPr kumimoji="0" lang="zh-CN" altLang="en-US" sz="32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endParaRPr>
            </a:p>
          </p:txBody>
        </p:sp>
        <p:pic>
          <p:nvPicPr>
            <p:cNvPr id="14360" name="图片 54"/>
            <p:cNvPicPr>
              <a:picLocks noChangeAspect="1"/>
            </p:cNvPicPr>
            <p:nvPr/>
          </p:nvPicPr>
          <p:blipFill>
            <a:blip r:embed="rId1"/>
            <a:stretch>
              <a:fillRect/>
            </a:stretch>
          </p:blipFill>
          <p:spPr>
            <a:xfrm>
              <a:off x="6083817" y="2888024"/>
              <a:ext cx="384628" cy="383660"/>
            </a:xfrm>
            <a:prstGeom prst="rect">
              <a:avLst/>
            </a:prstGeom>
            <a:noFill/>
            <a:ln w="9525">
              <a:noFill/>
            </a:ln>
          </p:spPr>
        </p:pic>
      </p:gr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par>
                                <p:cTn id="8" presetID="5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000000"/>
                                          </p:val>
                                        </p:tav>
                                        <p:tav tm="100000">
                                          <p:val>
                                            <p:strVal val="#ppt_w"/>
                                          </p:val>
                                        </p:tav>
                                      </p:tavLst>
                                    </p:anim>
                                    <p:anim calcmode="lin" valueType="num">
                                      <p:cBhvr>
                                        <p:cTn id="11" dur="500" fill="hold"/>
                                        <p:tgtEl>
                                          <p:spTgt spid="8"/>
                                        </p:tgtEl>
                                        <p:attrNameLst>
                                          <p:attrName>ppt_h</p:attrName>
                                        </p:attrNameLst>
                                      </p:cBhvr>
                                      <p:tavLst>
                                        <p:tav tm="0">
                                          <p:val>
                                            <p:fltVal val="0.000000"/>
                                          </p:val>
                                        </p:tav>
                                        <p:tav tm="100000">
                                          <p:val>
                                            <p:strVal val="#ppt_h"/>
                                          </p:val>
                                        </p:tav>
                                      </p:tavLst>
                                    </p:anim>
                                    <p:animEffect transition="in" filter="fade">
                                      <p:cBhvr>
                                        <p:cTn id="12" dur="500"/>
                                        <p:tgtEl>
                                          <p:spTgt spid="8"/>
                                        </p:tgtEl>
                                      </p:cBhvr>
                                    </p:animEffect>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1" presetClass="entr" presetSubtype="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1)">
                                      <p:cBhvr>
                                        <p:cTn id="18" dur="75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100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125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
                                          </p:val>
                                        </p:tav>
                                        <p:tav tm="100000">
                                          <p:val>
                                            <p:strVal val="#ppt_x"/>
                                          </p:val>
                                        </p:tav>
                                      </p:tavLst>
                                    </p:anim>
                                    <p:anim calcmode="lin" valueType="num">
                                      <p:cBhvr>
                                        <p:cTn id="45" dur="1000" fill="hold"/>
                                        <p:tgtEl>
                                          <p:spTgt spid="6"/>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150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知道我</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们的队名</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597025"/>
            <a:ext cx="5473700" cy="2286000"/>
          </a:xfrm>
          <a:prstGeom prst="rect">
            <a:avLst/>
          </a:prstGeom>
          <a:noFill/>
          <a:ln w="9525">
            <a:noFill/>
          </a:ln>
        </p:spPr>
        <p:txBody>
          <a:bodyPr lIns="68579" tIns="34289" rIns="68579" bIns="34289" anchor="t" anchorCtr="0">
            <a:spAutoFit/>
          </a:bodyPr>
          <a:p>
            <a:pPr>
              <a:lnSpc>
                <a:spcPct val="200000"/>
              </a:lnSpc>
            </a:pPr>
            <a:r>
              <a:rPr lang="zh-CN" altLang="en-US" b="1" dirty="0">
                <a:latin typeface="Calibri" panose="020F0502020204030204" pitchFamily="34" charset="0"/>
                <a:ea typeface="思源黑体 CN Bold" pitchFamily="34" charset="-122"/>
              </a:rPr>
              <a:t>我们的队名是中国少年先锋队。简称“少先队”，</a:t>
            </a:r>
            <a:endParaRPr lang="en-US" altLang="zh-CN" b="1" dirty="0">
              <a:latin typeface="Calibri" panose="020F0502020204030204" pitchFamily="34" charset="0"/>
              <a:ea typeface="思源黑体 CN Bold" pitchFamily="34" charset="-122"/>
            </a:endParaRPr>
          </a:p>
          <a:p>
            <a:pPr>
              <a:lnSpc>
                <a:spcPct val="200000"/>
              </a:lnSpc>
            </a:pPr>
            <a:r>
              <a:rPr lang="zh-CN" altLang="en-US" b="1" dirty="0">
                <a:latin typeface="Calibri" panose="020F0502020204030204" pitchFamily="34" charset="0"/>
                <a:ea typeface="思源黑体 CN Bold" pitchFamily="34" charset="-122"/>
              </a:rPr>
              <a:t>每年的</a:t>
            </a:r>
            <a:r>
              <a:rPr lang="en-US" altLang="zh-CN" b="1" dirty="0">
                <a:latin typeface="Calibri" panose="020F0502020204030204" pitchFamily="34" charset="0"/>
                <a:ea typeface="思源黑体 CN Bold" pitchFamily="34" charset="-122"/>
              </a:rPr>
              <a:t>10</a:t>
            </a:r>
            <a:r>
              <a:rPr lang="zh-CN" altLang="en-US" b="1" dirty="0">
                <a:latin typeface="Calibri" panose="020F0502020204030204" pitchFamily="34" charset="0"/>
                <a:ea typeface="思源黑体 CN Bold" pitchFamily="34" charset="-122"/>
              </a:rPr>
              <a:t>月</a:t>
            </a:r>
            <a:r>
              <a:rPr lang="en-US" altLang="zh-CN" b="1" dirty="0">
                <a:latin typeface="Calibri" panose="020F0502020204030204" pitchFamily="34" charset="0"/>
                <a:ea typeface="思源黑体 CN Bold" pitchFamily="34" charset="-122"/>
              </a:rPr>
              <a:t>13</a:t>
            </a:r>
            <a:r>
              <a:rPr lang="zh-CN" altLang="en-US" b="1" dirty="0">
                <a:latin typeface="Calibri" panose="020F0502020204030204" pitchFamily="34" charset="0"/>
                <a:ea typeface="思源黑体 CN Bold" pitchFamily="34" charset="-122"/>
              </a:rPr>
              <a:t>日是中国少年先锋队建队日，是和共和国同龄的日子。</a:t>
            </a:r>
            <a:endParaRPr lang="en-US" altLang="zh-CN" b="1" dirty="0">
              <a:latin typeface="Calibri" panose="020F0502020204030204" pitchFamily="34" charset="0"/>
              <a:ea typeface="思源黑体 CN Bold" pitchFamily="34" charset="-122"/>
            </a:endParaRPr>
          </a:p>
          <a:p>
            <a:pPr>
              <a:lnSpc>
                <a:spcPct val="200000"/>
              </a:lnSpc>
            </a:pPr>
            <a:r>
              <a:rPr lang="zh-CN" altLang="en-US" b="1" dirty="0">
                <a:latin typeface="思源黑体 CN Bold" pitchFamily="34" charset="-122"/>
                <a:ea typeface="思源黑体 CN Bold" pitchFamily="34" charset="-122"/>
              </a:rPr>
              <a:t>少先队员应当从小学先锋</a:t>
            </a:r>
            <a:r>
              <a:rPr lang="en-US" altLang="zh-CN" b="1" dirty="0">
                <a:latin typeface="思源黑体 CN Bold" pitchFamily="34" charset="-122"/>
                <a:ea typeface="思源黑体 CN Bold" pitchFamily="34" charset="-122"/>
              </a:rPr>
              <a:t>,</a:t>
            </a:r>
            <a:r>
              <a:rPr lang="zh-CN" altLang="en-US" b="1" dirty="0">
                <a:latin typeface="思源黑体 CN Bold" pitchFamily="34" charset="-122"/>
                <a:ea typeface="思源黑体 CN Bold" pitchFamily="34" charset="-122"/>
              </a:rPr>
              <a:t>长大当先锋。</a:t>
            </a:r>
            <a:endParaRPr lang="zh-CN" altLang="en-US" b="1" dirty="0">
              <a:latin typeface="思源黑体 CN Bold" pitchFamily="34" charset="-122"/>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知道我</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们的队旗</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597025"/>
            <a:ext cx="5241925" cy="2035175"/>
          </a:xfrm>
          <a:prstGeom prst="rect">
            <a:avLst/>
          </a:prstGeom>
          <a:noFill/>
          <a:ln w="9525">
            <a:noFill/>
          </a:ln>
        </p:spPr>
        <p:txBody>
          <a:bodyPr lIns="68579" tIns="34289" rIns="68579" bIns="34289" anchor="t" anchorCtr="0">
            <a:spAutoFit/>
          </a:bodyPr>
          <a:p>
            <a:pPr>
              <a:lnSpc>
                <a:spcPct val="250000"/>
              </a:lnSpc>
            </a:pPr>
            <a:r>
              <a:rPr lang="zh-CN" altLang="en-US" b="1" dirty="0">
                <a:latin typeface="Calibri" panose="020F0502020204030204" pitchFamily="34" charset="0"/>
                <a:ea typeface="思源黑体 CN Bold" pitchFamily="34" charset="-122"/>
              </a:rPr>
              <a:t>队旗是少先队组织的标志，为五角星和火炬组成的红旗。红色象征革命胜利，队旗中央的五角星代表中国共产党的领导，火炬象征光明。</a:t>
            </a:r>
            <a:endParaRPr lang="zh-CN" altLang="en-US" b="1"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知道我</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们的队旗</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597025"/>
            <a:ext cx="5241925" cy="2462213"/>
          </a:xfrm>
          <a:prstGeom prst="rect">
            <a:avLst/>
          </a:prstGeom>
          <a:noFill/>
          <a:ln w="9525">
            <a:noFill/>
          </a:ln>
        </p:spPr>
        <p:txBody>
          <a:bodyPr lIns="68579" tIns="34289" rIns="68579" bIns="34289" anchor="t" anchorCtr="0">
            <a:spAutoFit/>
          </a:bodyPr>
          <a:p>
            <a:pPr>
              <a:lnSpc>
                <a:spcPct val="200000"/>
              </a:lnSpc>
            </a:pPr>
            <a:r>
              <a:rPr lang="zh-CN" altLang="en-US" sz="1600" b="1" dirty="0">
                <a:latin typeface="Calibri" panose="020F0502020204030204" pitchFamily="34" charset="0"/>
                <a:ea typeface="思源黑体 CN Bold" pitchFamily="34" charset="-122"/>
              </a:rPr>
              <a:t>大队旗：</a:t>
            </a:r>
            <a:r>
              <a:rPr lang="zh-CN" altLang="en-US" sz="1600" dirty="0">
                <a:latin typeface="Calibri" panose="020F0502020204030204" pitchFamily="34" charset="0"/>
                <a:ea typeface="思源黑体 CN Bold" pitchFamily="34" charset="-122"/>
              </a:rPr>
              <a:t>大队旗长</a:t>
            </a:r>
            <a:r>
              <a:rPr lang="en-US" altLang="zh-CN" sz="1600" dirty="0">
                <a:latin typeface="Calibri" panose="020F0502020204030204" pitchFamily="34" charset="0"/>
                <a:ea typeface="思源黑体 CN Bold" pitchFamily="34" charset="-122"/>
              </a:rPr>
              <a:t>120</a:t>
            </a:r>
            <a:r>
              <a:rPr lang="zh-CN" altLang="en-US" sz="1600" dirty="0">
                <a:latin typeface="Calibri" panose="020F0502020204030204" pitchFamily="34" charset="0"/>
                <a:ea typeface="思源黑体 CN Bold" pitchFamily="34" charset="-122"/>
              </a:rPr>
              <a:t>厘米、高</a:t>
            </a:r>
            <a:r>
              <a:rPr lang="en-US" altLang="zh-CN" sz="1600" dirty="0">
                <a:latin typeface="Calibri" panose="020F0502020204030204" pitchFamily="34" charset="0"/>
                <a:ea typeface="思源黑体 CN Bold" pitchFamily="34" charset="-122"/>
              </a:rPr>
              <a:t>90</a:t>
            </a:r>
            <a:r>
              <a:rPr lang="zh-CN" altLang="en-US" sz="1600" dirty="0">
                <a:latin typeface="Calibri" panose="020F0502020204030204" pitchFamily="34" charset="0"/>
                <a:ea typeface="思源黑体 CN Bold" pitchFamily="34" charset="-122"/>
              </a:rPr>
              <a:t>厘米。旗中心是五角星和火炬，五角星为黄色，火炬由黄色线条勾勒出轮廓。</a:t>
            </a:r>
            <a:endParaRPr lang="en-US" altLang="zh-CN" sz="1600" dirty="0">
              <a:latin typeface="Calibri" panose="020F0502020204030204" pitchFamily="34" charset="0"/>
              <a:ea typeface="思源黑体 CN Bold" pitchFamily="34" charset="-122"/>
            </a:endParaRPr>
          </a:p>
          <a:p>
            <a:pPr>
              <a:lnSpc>
                <a:spcPct val="200000"/>
              </a:lnSpc>
            </a:pPr>
            <a:r>
              <a:rPr lang="zh-CN" altLang="en-US" sz="1600" b="1" dirty="0">
                <a:latin typeface="Calibri" panose="020F0502020204030204" pitchFamily="34" charset="0"/>
                <a:ea typeface="思源黑体 CN Bold" pitchFamily="34" charset="-122"/>
              </a:rPr>
              <a:t>中队旗：</a:t>
            </a:r>
            <a:r>
              <a:rPr lang="zh-CN" altLang="en-US" sz="1600" dirty="0">
                <a:latin typeface="Calibri" panose="020F0502020204030204" pitchFamily="34" charset="0"/>
                <a:ea typeface="思源黑体 CN Bold" pitchFamily="34" charset="-122"/>
              </a:rPr>
              <a:t>中队旗长</a:t>
            </a:r>
            <a:r>
              <a:rPr lang="en-US" altLang="zh-CN" sz="1600" dirty="0">
                <a:latin typeface="Calibri" panose="020F0502020204030204" pitchFamily="34" charset="0"/>
                <a:ea typeface="思源黑体 CN Bold" pitchFamily="34" charset="-122"/>
              </a:rPr>
              <a:t>80</a:t>
            </a:r>
            <a:r>
              <a:rPr lang="zh-CN" altLang="en-US" sz="1600" dirty="0">
                <a:latin typeface="Calibri" panose="020F0502020204030204" pitchFamily="34" charset="0"/>
                <a:ea typeface="思源黑体 CN Bold" pitchFamily="34" charset="-122"/>
              </a:rPr>
              <a:t>厘米、高</a:t>
            </a:r>
            <a:r>
              <a:rPr lang="en-US" altLang="zh-CN" sz="1600" dirty="0">
                <a:latin typeface="Calibri" panose="020F0502020204030204" pitchFamily="34" charset="0"/>
                <a:ea typeface="思源黑体 CN Bold" pitchFamily="34" charset="-122"/>
              </a:rPr>
              <a:t>60</a:t>
            </a:r>
            <a:r>
              <a:rPr lang="zh-CN" altLang="en-US" sz="1600" dirty="0">
                <a:latin typeface="Calibri" panose="020F0502020204030204" pitchFamily="34" charset="0"/>
                <a:ea typeface="思源黑体 CN Bold" pitchFamily="34" charset="-122"/>
              </a:rPr>
              <a:t>厘米。右端剪去高</a:t>
            </a:r>
            <a:r>
              <a:rPr lang="en-US" altLang="zh-CN" sz="1600" dirty="0">
                <a:latin typeface="Calibri" panose="020F0502020204030204" pitchFamily="34" charset="0"/>
                <a:ea typeface="思源黑体 CN Bold" pitchFamily="34" charset="-122"/>
              </a:rPr>
              <a:t>20</a:t>
            </a:r>
            <a:r>
              <a:rPr lang="zh-CN" altLang="en-US" sz="1600" dirty="0">
                <a:latin typeface="Calibri" panose="020F0502020204030204" pitchFamily="34" charset="0"/>
                <a:ea typeface="思源黑体 CN Bold" pitchFamily="34" charset="-122"/>
              </a:rPr>
              <a:t>厘米、底宽</a:t>
            </a:r>
            <a:r>
              <a:rPr lang="en-US" altLang="zh-CN" sz="1600" dirty="0">
                <a:latin typeface="Calibri" panose="020F0502020204030204" pitchFamily="34" charset="0"/>
                <a:ea typeface="思源黑体 CN Bold" pitchFamily="34" charset="-122"/>
              </a:rPr>
              <a:t>60</a:t>
            </a:r>
            <a:r>
              <a:rPr lang="zh-CN" altLang="en-US" sz="1600" dirty="0">
                <a:latin typeface="Calibri" panose="020F0502020204030204" pitchFamily="34" charset="0"/>
                <a:ea typeface="思源黑体 CN Bold" pitchFamily="34" charset="-122"/>
              </a:rPr>
              <a:t>厘米的等腰三角形，形成一个三角形缺口，五角星及火炬在以</a:t>
            </a:r>
            <a:r>
              <a:rPr lang="en-US" altLang="zh-CN" sz="1600" dirty="0">
                <a:latin typeface="Calibri" panose="020F0502020204030204" pitchFamily="34" charset="0"/>
                <a:ea typeface="思源黑体 CN Bold" pitchFamily="34" charset="-122"/>
              </a:rPr>
              <a:t>60</a:t>
            </a:r>
            <a:r>
              <a:rPr lang="zh-CN" altLang="en-US" sz="1600" dirty="0">
                <a:latin typeface="Calibri" panose="020F0502020204030204" pitchFamily="34" charset="0"/>
                <a:ea typeface="思源黑体 CN Bold" pitchFamily="34" charset="-122"/>
              </a:rPr>
              <a:t>厘米为边长的正方形中心。</a:t>
            </a:r>
            <a:endParaRPr lang="zh-CN" altLang="en-US" sz="1600"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知道我</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们的队旗</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477963"/>
            <a:ext cx="5241925" cy="2593975"/>
          </a:xfrm>
          <a:prstGeom prst="rect">
            <a:avLst/>
          </a:prstGeom>
          <a:noFill/>
          <a:ln w="9525">
            <a:noFill/>
          </a:ln>
        </p:spPr>
        <p:txBody>
          <a:bodyPr lIns="68579" tIns="34289" rIns="68579" bIns="34289" anchor="t" anchorCtr="0">
            <a:spAutoFit/>
          </a:bodyPr>
          <a:p>
            <a:pPr>
              <a:lnSpc>
                <a:spcPct val="200000"/>
              </a:lnSpc>
            </a:pPr>
            <a:r>
              <a:rPr lang="zh-CN" altLang="en-US" sz="1400" b="1" dirty="0">
                <a:latin typeface="Calibri" panose="020F0502020204030204" pitchFamily="34" charset="0"/>
                <a:ea typeface="思源黑体 CN Bold" pitchFamily="34" charset="-122"/>
              </a:rPr>
              <a:t>大、中队旗是少先队大队、中队的标志，在下列情况下使用：</a:t>
            </a:r>
            <a:endParaRPr lang="zh-CN" altLang="en-US" sz="1400" b="1" dirty="0">
              <a:latin typeface="Calibri" panose="020F0502020204030204" pitchFamily="34" charset="0"/>
              <a:ea typeface="思源黑体 CN Bold" pitchFamily="34" charset="-122"/>
            </a:endParaRPr>
          </a:p>
          <a:p>
            <a:pPr>
              <a:lnSpc>
                <a:spcPct val="200000"/>
              </a:lnSpc>
            </a:pPr>
            <a:r>
              <a:rPr lang="zh-CN" altLang="en-US" sz="1400" dirty="0">
                <a:latin typeface="Calibri" panose="020F0502020204030204" pitchFamily="34" charset="0"/>
                <a:ea typeface="思源黑体 CN Bold" pitchFamily="34" charset="-122"/>
              </a:rPr>
              <a:t>（</a:t>
            </a:r>
            <a:r>
              <a:rPr lang="en-US" altLang="zh-CN" sz="1400" dirty="0">
                <a:latin typeface="Calibri" panose="020F0502020204030204" pitchFamily="34" charset="0"/>
                <a:ea typeface="思源黑体 CN Bold" pitchFamily="34" charset="-122"/>
              </a:rPr>
              <a:t>1</a:t>
            </a:r>
            <a:r>
              <a:rPr lang="zh-CN" altLang="en-US" sz="1400" dirty="0">
                <a:latin typeface="Calibri" panose="020F0502020204030204" pitchFamily="34" charset="0"/>
                <a:ea typeface="思源黑体 CN Bold" pitchFamily="34" charset="-122"/>
              </a:rPr>
              <a:t>）少先队组织在开展集体活动时；</a:t>
            </a:r>
            <a:endParaRPr lang="zh-CN" altLang="en-US" sz="1400" dirty="0">
              <a:latin typeface="Calibri" panose="020F0502020204030204" pitchFamily="34" charset="0"/>
              <a:ea typeface="思源黑体 CN Bold" pitchFamily="34" charset="-122"/>
            </a:endParaRPr>
          </a:p>
          <a:p>
            <a:pPr>
              <a:lnSpc>
                <a:spcPct val="200000"/>
              </a:lnSpc>
            </a:pPr>
            <a:r>
              <a:rPr lang="zh-CN" altLang="en-US" sz="1400" dirty="0">
                <a:latin typeface="Calibri" panose="020F0502020204030204" pitchFamily="34" charset="0"/>
                <a:ea typeface="思源黑体 CN Bold" pitchFamily="34" charset="-122"/>
              </a:rPr>
              <a:t>（</a:t>
            </a:r>
            <a:r>
              <a:rPr lang="en-US" altLang="zh-CN" sz="1400" dirty="0">
                <a:latin typeface="Calibri" panose="020F0502020204030204" pitchFamily="34" charset="0"/>
                <a:ea typeface="思源黑体 CN Bold" pitchFamily="34" charset="-122"/>
              </a:rPr>
              <a:t>2</a:t>
            </a:r>
            <a:r>
              <a:rPr lang="zh-CN" altLang="en-US" sz="1400" dirty="0">
                <a:latin typeface="Calibri" panose="020F0502020204030204" pitchFamily="34" charset="0"/>
                <a:ea typeface="思源黑体 CN Bold" pitchFamily="34" charset="-122"/>
              </a:rPr>
              <a:t>）少先队大（中）队举行入队仪式时；初中少先队大队举行离队仪式时；</a:t>
            </a:r>
            <a:endParaRPr lang="zh-CN" altLang="en-US" sz="1400" dirty="0">
              <a:latin typeface="Calibri" panose="020F0502020204030204" pitchFamily="34" charset="0"/>
              <a:ea typeface="思源黑体 CN Bold" pitchFamily="34" charset="-122"/>
            </a:endParaRPr>
          </a:p>
          <a:p>
            <a:pPr>
              <a:lnSpc>
                <a:spcPct val="200000"/>
              </a:lnSpc>
            </a:pPr>
            <a:r>
              <a:rPr lang="zh-CN" altLang="en-US" sz="1400" dirty="0">
                <a:latin typeface="Calibri" panose="020F0502020204030204" pitchFamily="34" charset="0"/>
                <a:ea typeface="思源黑体 CN Bold" pitchFamily="34" charset="-122"/>
              </a:rPr>
              <a:t>（</a:t>
            </a:r>
            <a:r>
              <a:rPr lang="en-US" altLang="zh-CN" sz="1400" dirty="0">
                <a:latin typeface="Calibri" panose="020F0502020204030204" pitchFamily="34" charset="0"/>
                <a:ea typeface="思源黑体 CN Bold" pitchFamily="34" charset="-122"/>
              </a:rPr>
              <a:t>3</a:t>
            </a:r>
            <a:r>
              <a:rPr lang="zh-CN" altLang="en-US" sz="1400" dirty="0">
                <a:latin typeface="Calibri" panose="020F0502020204030204" pitchFamily="34" charset="0"/>
                <a:ea typeface="思源黑体 CN Bold" pitchFamily="34" charset="-122"/>
              </a:rPr>
              <a:t>）成立少先队大队或中队时；</a:t>
            </a:r>
            <a:endParaRPr lang="zh-CN" altLang="en-US" sz="1400" dirty="0">
              <a:latin typeface="Calibri" panose="020F0502020204030204" pitchFamily="34" charset="0"/>
              <a:ea typeface="思源黑体 CN Bold" pitchFamily="34" charset="-122"/>
            </a:endParaRPr>
          </a:p>
          <a:p>
            <a:pPr>
              <a:lnSpc>
                <a:spcPct val="200000"/>
              </a:lnSpc>
            </a:pPr>
            <a:r>
              <a:rPr lang="zh-CN" altLang="en-US" sz="1400" dirty="0">
                <a:latin typeface="Calibri" panose="020F0502020204030204" pitchFamily="34" charset="0"/>
                <a:ea typeface="思源黑体 CN Bold" pitchFamily="34" charset="-122"/>
              </a:rPr>
              <a:t>（</a:t>
            </a:r>
            <a:r>
              <a:rPr lang="en-US" altLang="zh-CN" sz="1400" dirty="0">
                <a:latin typeface="Calibri" panose="020F0502020204030204" pitchFamily="34" charset="0"/>
                <a:ea typeface="思源黑体 CN Bold" pitchFamily="34" charset="-122"/>
              </a:rPr>
              <a:t>4</a:t>
            </a:r>
            <a:r>
              <a:rPr lang="zh-CN" altLang="en-US" sz="1400" dirty="0">
                <a:latin typeface="Calibri" panose="020F0502020204030204" pitchFamily="34" charset="0"/>
                <a:ea typeface="思源黑体 CN Bold" pitchFamily="34" charset="-122"/>
              </a:rPr>
              <a:t>）少先队组织举行重要会议时。</a:t>
            </a:r>
            <a:endParaRPr lang="zh-CN" altLang="en-US" sz="1400"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知道我</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们的标志</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477963"/>
            <a:ext cx="5241925" cy="2414587"/>
          </a:xfrm>
          <a:prstGeom prst="rect">
            <a:avLst/>
          </a:prstGeom>
          <a:noFill/>
          <a:ln w="9525">
            <a:noFill/>
          </a:ln>
        </p:spPr>
        <p:txBody>
          <a:bodyPr lIns="68579" tIns="34289" rIns="68579" bIns="34289" anchor="t" anchorCtr="0">
            <a:spAutoFit/>
          </a:bodyPr>
          <a:p>
            <a:pPr>
              <a:lnSpc>
                <a:spcPct val="300000"/>
              </a:lnSpc>
            </a:pPr>
            <a:r>
              <a:rPr lang="zh-CN" altLang="en-US" dirty="0">
                <a:latin typeface="Calibri" panose="020F0502020204030204" pitchFamily="34" charset="0"/>
                <a:ea typeface="思源黑体 CN Bold" pitchFamily="34" charset="-122"/>
              </a:rPr>
              <a:t>我们的标志是红领巾，它是红旗的一角，是革命先烈鲜血染成的，每个队员都应该佩戴它、爱护它，并为他增添新的荣誉。</a:t>
            </a:r>
            <a:endParaRPr lang="zh-CN" altLang="en-US"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857500"/>
            <a:ext cx="1811337" cy="808038"/>
          </a:xfrm>
          <a:prstGeom prst="rect">
            <a:avLst/>
          </a:prstGeom>
          <a:noFill/>
          <a:ln w="9525">
            <a:noFill/>
          </a:ln>
        </p:spPr>
        <p:txBody>
          <a:bodyPr lIns="68579" tIns="34289" rIns="68579" bIns="34289" anchor="t" anchorCtr="0">
            <a:spAutoFit/>
          </a:bodyPr>
          <a:p>
            <a:pPr algn="ctr"/>
            <a:r>
              <a:rPr lang="zh-CN" altLang="en-US" sz="2400" b="1" dirty="0">
                <a:solidFill>
                  <a:schemeClr val="bg1"/>
                </a:solidFill>
                <a:latin typeface="思源黑体 CN Bold" pitchFamily="34" charset="-122"/>
                <a:ea typeface="思源黑体 CN Bold" pitchFamily="34" charset="-122"/>
              </a:rPr>
              <a:t>知道队</a:t>
            </a:r>
            <a:endParaRPr lang="en-US" altLang="zh-CN" sz="2400" b="1" dirty="0">
              <a:solidFill>
                <a:schemeClr val="bg1"/>
              </a:solidFill>
              <a:latin typeface="思源黑体 CN Bold" pitchFamily="34" charset="-122"/>
              <a:ea typeface="思源黑体 CN Bold" pitchFamily="34" charset="-122"/>
            </a:endParaRPr>
          </a:p>
          <a:p>
            <a:pPr algn="ctr"/>
            <a:r>
              <a:rPr lang="zh-CN" altLang="en-US" sz="2400" b="1" dirty="0">
                <a:solidFill>
                  <a:schemeClr val="bg1"/>
                </a:solidFill>
                <a:latin typeface="思源黑体 CN Bold" pitchFamily="34" charset="-122"/>
                <a:ea typeface="思源黑体 CN Bold" pitchFamily="34" charset="-122"/>
              </a:rPr>
              <a:t>礼的意义</a:t>
            </a:r>
            <a:endParaRPr lang="zh-CN" altLang="en-US" sz="2400"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477963"/>
            <a:ext cx="5241925" cy="2414587"/>
          </a:xfrm>
          <a:prstGeom prst="rect">
            <a:avLst/>
          </a:prstGeom>
          <a:noFill/>
          <a:ln w="9525">
            <a:noFill/>
          </a:ln>
        </p:spPr>
        <p:txBody>
          <a:bodyPr lIns="68579" tIns="34289" rIns="68579" bIns="34289" anchor="t" anchorCtr="0">
            <a:spAutoFit/>
          </a:bodyPr>
          <a:p>
            <a:pPr>
              <a:lnSpc>
                <a:spcPct val="300000"/>
              </a:lnSpc>
            </a:pPr>
            <a:r>
              <a:rPr lang="zh-CN" altLang="en-US" dirty="0">
                <a:latin typeface="Calibri" panose="020F0502020204030204" pitchFamily="34" charset="0"/>
                <a:ea typeface="思源黑体 CN Bold" pitchFamily="34" charset="-122"/>
              </a:rPr>
              <a:t>少先队队礼的特定含义是“人民的利益高于一切”因此敬队礼时右手高举头上，无声地传递着“人民的利益高于一切”这一崇高的寓意。</a:t>
            </a:r>
            <a:endParaRPr lang="zh-CN" altLang="en-US"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sp>
        <p:nvSpPr>
          <p:cNvPr id="26" name="Freeform 10"/>
          <p:cNvSpPr>
            <a:spLocks noEditPoints="1"/>
          </p:cNvSpPr>
          <p:nvPr/>
        </p:nvSpPr>
        <p:spPr bwMode="auto">
          <a:xfrm>
            <a:off x="1098550" y="2697163"/>
            <a:ext cx="1808163" cy="1533525"/>
          </a:xfrm>
          <a:custGeom>
            <a:avLst/>
            <a:gdLst>
              <a:gd name="T0" fmla="*/ 1868488 w 2333"/>
              <a:gd name="T1" fmla="*/ 0 h 1818"/>
              <a:gd name="T2" fmla="*/ 1868488 w 2333"/>
              <a:gd name="T3" fmla="*/ 1092205 h 1818"/>
              <a:gd name="T4" fmla="*/ 933844 w 2333"/>
              <a:gd name="T5" fmla="*/ 1455739 h 1818"/>
              <a:gd name="T6" fmla="*/ 0 w 2333"/>
              <a:gd name="T7" fmla="*/ 1092205 h 1818"/>
              <a:gd name="T8" fmla="*/ 0 w 2333"/>
              <a:gd name="T9" fmla="*/ 0 h 1818"/>
              <a:gd name="T10" fmla="*/ 1868488 w 2333"/>
              <a:gd name="T11" fmla="*/ 0 h 1818"/>
              <a:gd name="T12" fmla="*/ 933844 w 2333"/>
              <a:gd name="T13" fmla="*/ 0 h 1818"/>
              <a:gd name="T14" fmla="*/ 0 60000 65536"/>
              <a:gd name="T15" fmla="*/ 0 60000 65536"/>
              <a:gd name="T16" fmla="*/ 0 60000 65536"/>
              <a:gd name="T17" fmla="*/ 0 60000 65536"/>
              <a:gd name="T18" fmla="*/ 0 60000 65536"/>
              <a:gd name="T19" fmla="*/ 0 60000 65536"/>
              <a:gd name="T20" fmla="*/ 0 60000 65536"/>
              <a:gd name="T21" fmla="*/ 0 w 2333"/>
              <a:gd name="T22" fmla="*/ 0 h 1818"/>
              <a:gd name="T23" fmla="*/ 2333 w 2333"/>
              <a:gd name="T24" fmla="*/ 1818 h 18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333" h="1818">
                <a:moveTo>
                  <a:pt x="2333" y="0"/>
                </a:moveTo>
                <a:lnTo>
                  <a:pt x="2333" y="1364"/>
                </a:lnTo>
                <a:lnTo>
                  <a:pt x="1166" y="1818"/>
                </a:lnTo>
                <a:lnTo>
                  <a:pt x="0" y="1364"/>
                </a:lnTo>
                <a:lnTo>
                  <a:pt x="0" y="0"/>
                </a:lnTo>
                <a:lnTo>
                  <a:pt x="2333" y="0"/>
                </a:lnTo>
                <a:close/>
                <a:moveTo>
                  <a:pt x="1166" y="0"/>
                </a:moveTo>
              </a:path>
            </a:pathLst>
          </a:custGeom>
          <a:solidFill>
            <a:srgbClr val="CC0000"/>
          </a:solidFill>
          <a:ln>
            <a:noFill/>
          </a:ln>
          <a:effectLst>
            <a:outerShdw blurRad="152400" dist="63500" dir="2700000" sx="101000" sy="101000" algn="tl" rotWithShape="0">
              <a:prstClr val="black">
                <a:alpha val="21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97" tIns="34298" rIns="68597" bIns="34298"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500" b="1" i="0" u="none" strike="noStrike" kern="1200" cap="none" spc="0" normalizeH="0" baseline="0" noProof="0" dirty="0">
              <a:ln>
                <a:noFill/>
              </a:ln>
              <a:solidFill>
                <a:srgbClr val="FFFFFF"/>
              </a:solidFill>
              <a:effectLst/>
              <a:uLnTx/>
              <a:uFillTx/>
              <a:latin typeface="微软雅黑" panose="020B0503020204020204" pitchFamily="34" charset="-122"/>
              <a:ea typeface="+mn-ea"/>
              <a:cs typeface="+mn-cs"/>
            </a:endParaRPr>
          </a:p>
        </p:txBody>
      </p:sp>
      <p:sp>
        <p:nvSpPr>
          <p:cNvPr id="27" name="矩形 26"/>
          <p:cNvSpPr/>
          <p:nvPr/>
        </p:nvSpPr>
        <p:spPr>
          <a:xfrm>
            <a:off x="1093788" y="2947988"/>
            <a:ext cx="1811337" cy="623887"/>
          </a:xfrm>
          <a:prstGeom prst="rect">
            <a:avLst/>
          </a:prstGeom>
          <a:noFill/>
          <a:ln w="9525">
            <a:noFill/>
          </a:ln>
        </p:spPr>
        <p:txBody>
          <a:bodyPr lIns="68579" tIns="34289" rIns="68579" bIns="34289" anchor="t" anchorCtr="0">
            <a:spAutoFit/>
          </a:bodyPr>
          <a:p>
            <a:pPr algn="ctr"/>
            <a:r>
              <a:rPr lang="zh-CN" altLang="en-US" b="1" dirty="0">
                <a:solidFill>
                  <a:schemeClr val="bg1"/>
                </a:solidFill>
                <a:latin typeface="思源黑体 CN Bold" pitchFamily="34" charset="-122"/>
                <a:ea typeface="思源黑体 CN Bold" pitchFamily="34" charset="-122"/>
              </a:rPr>
              <a:t>知道少先队的</a:t>
            </a:r>
            <a:endParaRPr lang="en-US" altLang="zh-CN" b="1" dirty="0">
              <a:solidFill>
                <a:schemeClr val="bg1"/>
              </a:solidFill>
              <a:latin typeface="思源黑体 CN Bold" pitchFamily="34" charset="-122"/>
              <a:ea typeface="思源黑体 CN Bold" pitchFamily="34" charset="-122"/>
            </a:endParaRPr>
          </a:p>
          <a:p>
            <a:pPr algn="ctr"/>
            <a:r>
              <a:rPr lang="zh-CN" altLang="en-US" b="1" dirty="0">
                <a:solidFill>
                  <a:schemeClr val="bg1"/>
                </a:solidFill>
                <a:latin typeface="思源黑体 CN Bold" pitchFamily="34" charset="-122"/>
                <a:ea typeface="思源黑体 CN Bold" pitchFamily="34" charset="-122"/>
              </a:rPr>
              <a:t>创立者和领导者</a:t>
            </a:r>
            <a:endParaRPr lang="zh-CN" altLang="en-US" b="1" dirty="0">
              <a:solidFill>
                <a:schemeClr val="bg1"/>
              </a:solidFill>
              <a:latin typeface="思源黑体 CN Bold" pitchFamily="34" charset="-122"/>
              <a:ea typeface="思源黑体 CN Bold" pitchFamily="34" charset="-122"/>
            </a:endParaRPr>
          </a:p>
        </p:txBody>
      </p:sp>
      <p:sp>
        <p:nvSpPr>
          <p:cNvPr id="28" name="矩形 27"/>
          <p:cNvSpPr/>
          <p:nvPr/>
        </p:nvSpPr>
        <p:spPr>
          <a:xfrm>
            <a:off x="3116263" y="1477963"/>
            <a:ext cx="5241925" cy="2414587"/>
          </a:xfrm>
          <a:prstGeom prst="rect">
            <a:avLst/>
          </a:prstGeom>
          <a:noFill/>
          <a:ln w="9525">
            <a:noFill/>
          </a:ln>
        </p:spPr>
        <p:txBody>
          <a:bodyPr lIns="68579" tIns="34289" rIns="68579" bIns="34289" anchor="t" anchorCtr="0">
            <a:spAutoFit/>
          </a:bodyPr>
          <a:p>
            <a:pPr>
              <a:lnSpc>
                <a:spcPct val="300000"/>
              </a:lnSpc>
            </a:pPr>
            <a:r>
              <a:rPr lang="zh-CN" altLang="en-US" dirty="0">
                <a:latin typeface="Calibri" panose="020F0502020204030204" pitchFamily="34" charset="0"/>
                <a:ea typeface="思源黑体 CN Bold" pitchFamily="34" charset="-122"/>
              </a:rPr>
              <a:t>少先队是中国共产党创立和领导的。</a:t>
            </a:r>
            <a:endParaRPr lang="en-US" altLang="zh-CN" dirty="0">
              <a:latin typeface="Calibri" panose="020F0502020204030204" pitchFamily="34" charset="0"/>
              <a:ea typeface="思源黑体 CN Bold" pitchFamily="34" charset="-122"/>
            </a:endParaRPr>
          </a:p>
          <a:p>
            <a:pPr>
              <a:lnSpc>
                <a:spcPct val="300000"/>
              </a:lnSpc>
            </a:pPr>
            <a:r>
              <a:rPr lang="zh-CN" altLang="en-US" dirty="0">
                <a:latin typeface="Calibri" panose="020F0502020204030204" pitchFamily="34" charset="0"/>
                <a:ea typeface="思源黑体 CN Bold" pitchFamily="34" charset="-122"/>
              </a:rPr>
              <a:t>党委托共青团来直接领导少先队，共青团聘请大中队辅导员来指导帮助少先队。</a:t>
            </a:r>
            <a:endParaRPr lang="zh-CN" altLang="en-US" dirty="0">
              <a:latin typeface="Calibri" panose="020F0502020204030204" pitchFamily="34" charset="0"/>
              <a:ea typeface="思源黑体 CN Bold" pitchFamily="34" charset="-122"/>
            </a:endParaRPr>
          </a:p>
        </p:txBody>
      </p:sp>
      <p:cxnSp>
        <p:nvCxnSpPr>
          <p:cNvPr id="29" name="直接连接符 28"/>
          <p:cNvCxnSpPr/>
          <p:nvPr/>
        </p:nvCxnSpPr>
        <p:spPr>
          <a:xfrm>
            <a:off x="3116263" y="1500188"/>
            <a:ext cx="5400675" cy="0"/>
          </a:xfrm>
          <a:prstGeom prst="line">
            <a:avLst/>
          </a:prstGeom>
          <a:ln>
            <a:solidFill>
              <a:schemeClr val="tx1">
                <a:lumMod val="85000"/>
                <a:lumOff val="1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3116263" y="4084638"/>
            <a:ext cx="5400675" cy="0"/>
          </a:xfrm>
          <a:prstGeom prst="line">
            <a:avLst/>
          </a:prstGeom>
          <a:ln>
            <a:solidFill>
              <a:srgbClr val="741E2A"/>
            </a:solidFill>
            <a:prstDash val="dash"/>
          </a:ln>
        </p:spPr>
        <p:style>
          <a:lnRef idx="1">
            <a:schemeClr val="accent1"/>
          </a:lnRef>
          <a:fillRef idx="0">
            <a:schemeClr val="accent1"/>
          </a:fillRef>
          <a:effectRef idx="0">
            <a:schemeClr val="accent1"/>
          </a:effectRef>
          <a:fontRef idx="minor">
            <a:schemeClr val="tx1"/>
          </a:fontRef>
        </p:style>
      </p:cxnSp>
      <p:pic>
        <p:nvPicPr>
          <p:cNvPr id="31" name="图片 30"/>
          <p:cNvPicPr>
            <a:picLocks noChangeAspect="1"/>
          </p:cNvPicPr>
          <p:nvPr/>
        </p:nvPicPr>
        <p:blipFill>
          <a:blip r:embed="rId1"/>
          <a:stretch>
            <a:fillRect/>
          </a:stretch>
        </p:blipFill>
        <p:spPr>
          <a:xfrm>
            <a:off x="1095375" y="1554163"/>
            <a:ext cx="1804988" cy="1154112"/>
          </a:xfrm>
          <a:prstGeom prst="rect">
            <a:avLst/>
          </a:prstGeom>
          <a:noFill/>
          <a:ln w="9525" cap="flat" cmpd="sng">
            <a:solidFill>
              <a:srgbClr val="FF0000">
                <a:alpha val="25098"/>
              </a:srgbClr>
            </a:solidFill>
            <a:prstDash val="solid"/>
            <a:miter/>
            <a:headEnd type="none" w="med" len="med"/>
            <a:tailEnd type="none" w="med" len="med"/>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47" presetClass="entr" presetSubtype="0" fill="hold"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fade">
                                      <p:cBhvr>
                                        <p:cTn id="11" dur="500"/>
                                        <p:tgtEl>
                                          <p:spTgt spid="26"/>
                                        </p:tgtEl>
                                      </p:cBhvr>
                                    </p:animEffect>
                                    <p:anim calcmode="lin" valueType="num">
                                      <p:cBhvr>
                                        <p:cTn id="12" dur="500" fill="hold"/>
                                        <p:tgtEl>
                                          <p:spTgt spid="26"/>
                                        </p:tgtEl>
                                        <p:attrNameLst>
                                          <p:attrName>ppt_x</p:attrName>
                                        </p:attrNameLst>
                                      </p:cBhvr>
                                      <p:tavLst>
                                        <p:tav tm="0">
                                          <p:val>
                                            <p:strVal val="#ppt_x"/>
                                          </p:val>
                                        </p:tav>
                                        <p:tav tm="100000">
                                          <p:val>
                                            <p:strVal val="#ppt_x"/>
                                          </p:val>
                                        </p:tav>
                                      </p:tavLst>
                                    </p:anim>
                                    <p:anim calcmode="lin" valueType="num">
                                      <p:cBhvr>
                                        <p:cTn id="13" dur="500" fill="hold"/>
                                        <p:tgtEl>
                                          <p:spTgt spid="26"/>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4" presetClass="entr" presetSubtype="10" fill="hold" nodeType="afterEffect">
                                  <p:stCondLst>
                                    <p:cond delay="0"/>
                                  </p:stCondLst>
                                  <p:childTnLst>
                                    <p:set>
                                      <p:cBhvr>
                                        <p:cTn id="16" dur="1" fill="hold">
                                          <p:stCondLst>
                                            <p:cond delay="0"/>
                                          </p:stCondLst>
                                        </p:cTn>
                                        <p:tgtEl>
                                          <p:spTgt spid="27"/>
                                        </p:tgtEl>
                                        <p:attrNameLst>
                                          <p:attrName>style.visibility</p:attrName>
                                        </p:attrNameLst>
                                      </p:cBhvr>
                                      <p:to>
                                        <p:strVal val="visible"/>
                                      </p:to>
                                    </p:set>
                                    <p:animEffect transition="in" filter="randombar(horizontal)">
                                      <p:cBhvr>
                                        <p:cTn id="17" dur="500"/>
                                        <p:tgtEl>
                                          <p:spTgt spid="27"/>
                                        </p:tgtEl>
                                      </p:cBhvr>
                                    </p:animEffect>
                                  </p:childTnLst>
                                </p:cTn>
                              </p:par>
                            </p:childTnLst>
                          </p:cTn>
                        </p:par>
                        <p:par>
                          <p:cTn id="18" fill="hold">
                            <p:stCondLst>
                              <p:cond delay="2000"/>
                            </p:stCondLst>
                            <p:childTnLst>
                              <p:par>
                                <p:cTn id="19" presetID="22" presetClass="entr" presetSubtype="8" fill="hold" nodeType="after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left)">
                                      <p:cBhvr>
                                        <p:cTn id="21" dur="500"/>
                                        <p:tgtEl>
                                          <p:spTgt spid="29"/>
                                        </p:tgtEl>
                                      </p:cBhvr>
                                    </p:animEffect>
                                  </p:childTnLst>
                                </p:cTn>
                              </p:par>
                              <p:par>
                                <p:cTn id="22" presetID="22" presetClass="entr" presetSubtype="2" fill="hold" nodeType="withEffect">
                                  <p:stCondLst>
                                    <p:cond delay="0"/>
                                  </p:stCondLst>
                                  <p:childTnLst>
                                    <p:set>
                                      <p:cBhvr>
                                        <p:cTn id="23" dur="1" fill="hold">
                                          <p:stCondLst>
                                            <p:cond delay="0"/>
                                          </p:stCondLst>
                                        </p:cTn>
                                        <p:tgtEl>
                                          <p:spTgt spid="30"/>
                                        </p:tgtEl>
                                        <p:attrNameLst>
                                          <p:attrName>style.visibility</p:attrName>
                                        </p:attrNameLst>
                                      </p:cBhvr>
                                      <p:to>
                                        <p:strVal val="visible"/>
                                      </p:to>
                                    </p:set>
                                    <p:animEffect transition="in" filter="wipe(right)">
                                      <p:cBhvr>
                                        <p:cTn id="24" dur="500"/>
                                        <p:tgtEl>
                                          <p:spTgt spid="30"/>
                                        </p:tgtEl>
                                      </p:cBhvr>
                                    </p:animEffect>
                                  </p:childTnLst>
                                </p:cTn>
                              </p:par>
                            </p:childTnLst>
                          </p:cTn>
                        </p:par>
                        <p:par>
                          <p:cTn id="25" fill="hold">
                            <p:stCondLst>
                              <p:cond delay="2500"/>
                            </p:stCondLst>
                            <p:childTnLst>
                              <p:par>
                                <p:cTn id="26" presetID="22" presetClass="entr" presetSubtype="1"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wipe(up)">
                                      <p:cBhvr>
                                        <p:cTn id="28" dur="500"/>
                                        <p:tgtEl>
                                          <p:spTgt spid="28"/>
                                        </p:tgtEl>
                                      </p:cBhvr>
                                    </p:animEffect>
                                  </p:childTnLst>
                                </p:cTn>
                              </p:par>
                              <p:par>
                                <p:cTn id="29" presetID="2" presetClass="entr" presetSubtype="8" decel="45000" fill="hold" nodeType="withEffect">
                                  <p:stCondLst>
                                    <p:cond delay="0"/>
                                  </p:stCondLst>
                                  <p:childTnLst>
                                    <p:set>
                                      <p:cBhvr>
                                        <p:cTn id="30" dur="1" fill="hold">
                                          <p:stCondLst>
                                            <p:cond delay="0"/>
                                          </p:stCondLst>
                                        </p:cTn>
                                        <p:tgtEl>
                                          <p:spTgt spid="31"/>
                                        </p:tgtEl>
                                        <p:attrNameLst>
                                          <p:attrName>style.visibility</p:attrName>
                                        </p:attrNameLst>
                                      </p:cBhvr>
                                      <p:to>
                                        <p:strVal val="visible"/>
                                      </p:to>
                                    </p:set>
                                    <p:anim calcmode="lin" valueType="num">
                                      <p:cBhvr additive="base">
                                        <p:cTn id="31" dur="1000" fill="hold"/>
                                        <p:tgtEl>
                                          <p:spTgt spid="31"/>
                                        </p:tgtEl>
                                        <p:attrNameLst>
                                          <p:attrName>ppt_x</p:attrName>
                                        </p:attrNameLst>
                                      </p:cBhvr>
                                      <p:tavLst>
                                        <p:tav tm="0">
                                          <p:val>
                                            <p:strVal val="0-#ppt_w/2"/>
                                          </p:val>
                                        </p:tav>
                                        <p:tav tm="100000">
                                          <p:val>
                                            <p:strVal val="#ppt_x"/>
                                          </p:val>
                                        </p:tav>
                                      </p:tavLst>
                                    </p:anim>
                                    <p:anim calcmode="lin" valueType="num">
                                      <p:cBhvr additive="base">
                                        <p:cTn id="32" dur="1000" fill="hold"/>
                                        <p:tgtEl>
                                          <p:spTgt spid="3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少先队员“六知”</a:t>
            </a:r>
            <a:endParaRPr lang="zh-CN" altLang="en-US" sz="2400" b="1" dirty="0">
              <a:solidFill>
                <a:srgbClr val="C00000"/>
              </a:solidFill>
              <a:latin typeface="思源黑体 CN Bold" pitchFamily="34" charset="-122"/>
              <a:ea typeface="思源黑体 CN Bold" pitchFamily="34" charset="-122"/>
            </a:endParaRPr>
          </a:p>
        </p:txBody>
      </p:sp>
      <p:grpSp>
        <p:nvGrpSpPr>
          <p:cNvPr id="2" name="组合 11"/>
          <p:cNvGrpSpPr/>
          <p:nvPr/>
        </p:nvGrpSpPr>
        <p:grpSpPr>
          <a:xfrm>
            <a:off x="1563688" y="1504950"/>
            <a:ext cx="6089650" cy="919163"/>
            <a:chOff x="2084351" y="2414290"/>
            <a:chExt cx="8121050" cy="1223876"/>
          </a:xfrm>
        </p:grpSpPr>
        <p:cxnSp>
          <p:nvCxnSpPr>
            <p:cNvPr id="10" name="直接连接符 9"/>
            <p:cNvCxnSpPr/>
            <p:nvPr/>
          </p:nvCxnSpPr>
          <p:spPr>
            <a:xfrm>
              <a:off x="2084351" y="3027285"/>
              <a:ext cx="812105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2084351" y="3027285"/>
              <a:ext cx="0" cy="61088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4792073" y="3027285"/>
              <a:ext cx="0" cy="61088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7489210" y="3027285"/>
              <a:ext cx="0" cy="61088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0205401" y="3027285"/>
              <a:ext cx="0" cy="610881"/>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6197802" y="2414290"/>
              <a:ext cx="0" cy="61299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grpSp>
      <p:grpSp>
        <p:nvGrpSpPr>
          <p:cNvPr id="3" name="组合 2"/>
          <p:cNvGrpSpPr/>
          <p:nvPr/>
        </p:nvGrpSpPr>
        <p:grpSpPr>
          <a:xfrm>
            <a:off x="592138" y="2406650"/>
            <a:ext cx="1941512" cy="1941513"/>
            <a:chOff x="790114" y="3616395"/>
            <a:chExt cx="2588474" cy="2588474"/>
          </a:xfrm>
        </p:grpSpPr>
        <p:sp>
          <p:nvSpPr>
            <p:cNvPr id="18" name="椭圆 17"/>
            <p:cNvSpPr/>
            <p:nvPr/>
          </p:nvSpPr>
          <p:spPr>
            <a:xfrm>
              <a:off x="790114" y="3616395"/>
              <a:ext cx="2588474" cy="2588474"/>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4000" b="0" i="0" u="none" strike="noStrike" kern="1200" cap="none" spc="0" normalizeH="0" baseline="0" noProof="0" dirty="0">
                <a:ln>
                  <a:noFill/>
                </a:ln>
                <a:solidFill>
                  <a:schemeClr val="bg1"/>
                </a:solidFill>
                <a:effectLst/>
                <a:uLnTx/>
                <a:uFillTx/>
                <a:latin typeface="+mn-lt"/>
                <a:ea typeface="+mn-ea"/>
                <a:cs typeface="+mn-cs"/>
              </a:endParaRPr>
            </a:p>
          </p:txBody>
        </p:sp>
        <p:sp>
          <p:nvSpPr>
            <p:cNvPr id="30731" name="矩形 18"/>
            <p:cNvSpPr/>
            <p:nvPr/>
          </p:nvSpPr>
          <p:spPr>
            <a:xfrm>
              <a:off x="857214" y="4522911"/>
              <a:ext cx="2381266" cy="861774"/>
            </a:xfrm>
            <a:prstGeom prst="rect">
              <a:avLst/>
            </a:prstGeom>
            <a:noFill/>
            <a:ln w="9525">
              <a:noFill/>
            </a:ln>
          </p:spPr>
          <p:txBody>
            <a:bodyPr anchor="t" anchorCtr="0">
              <a:spAutoFit/>
            </a:bodyPr>
            <a:p>
              <a:pPr algn="ctr"/>
              <a:r>
                <a:rPr lang="zh-CN" altLang="en-US" sz="3600" b="1" dirty="0">
                  <a:solidFill>
                    <a:schemeClr val="bg1"/>
                  </a:solidFill>
                  <a:latin typeface="思源黑体 CN Bold" pitchFamily="34" charset="-122"/>
                  <a:ea typeface="思源黑体 CN Bold" pitchFamily="34" charset="-122"/>
                </a:rPr>
                <a:t>诚实</a:t>
              </a:r>
              <a:endParaRPr lang="zh-CN" altLang="en-US" sz="3200" dirty="0">
                <a:solidFill>
                  <a:schemeClr val="bg1"/>
                </a:solidFill>
                <a:latin typeface="Calibri" panose="020F0502020204030204" pitchFamily="34" charset="0"/>
                <a:ea typeface="微软雅黑" panose="020B0503020204020204" pitchFamily="34" charset="-122"/>
              </a:endParaRPr>
            </a:p>
          </p:txBody>
        </p:sp>
      </p:grpSp>
      <p:grpSp>
        <p:nvGrpSpPr>
          <p:cNvPr id="4" name="组合 3"/>
          <p:cNvGrpSpPr/>
          <p:nvPr/>
        </p:nvGrpSpPr>
        <p:grpSpPr>
          <a:xfrm>
            <a:off x="2622550" y="2406650"/>
            <a:ext cx="1941513" cy="1941513"/>
            <a:chOff x="3609514" y="3616395"/>
            <a:chExt cx="2588474" cy="2588474"/>
          </a:xfrm>
        </p:grpSpPr>
        <p:sp>
          <p:nvSpPr>
            <p:cNvPr id="24" name="椭圆 23"/>
            <p:cNvSpPr/>
            <p:nvPr/>
          </p:nvSpPr>
          <p:spPr>
            <a:xfrm>
              <a:off x="3609514" y="3616395"/>
              <a:ext cx="2588474" cy="2588474"/>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4000" b="0" i="0" u="none" strike="noStrike" kern="1200" cap="none" spc="0" normalizeH="0" baseline="0" noProof="0" dirty="0">
                <a:ln>
                  <a:noFill/>
                </a:ln>
                <a:solidFill>
                  <a:schemeClr val="bg1"/>
                </a:solidFill>
                <a:effectLst/>
                <a:uLnTx/>
                <a:uFillTx/>
                <a:latin typeface="+mn-lt"/>
                <a:ea typeface="+mn-ea"/>
                <a:cs typeface="+mn-cs"/>
              </a:endParaRPr>
            </a:p>
          </p:txBody>
        </p:sp>
        <p:sp>
          <p:nvSpPr>
            <p:cNvPr id="30734" name="矩形 24"/>
            <p:cNvSpPr/>
            <p:nvPr/>
          </p:nvSpPr>
          <p:spPr>
            <a:xfrm>
              <a:off x="3636617" y="4522911"/>
              <a:ext cx="2414546" cy="861774"/>
            </a:xfrm>
            <a:prstGeom prst="rect">
              <a:avLst/>
            </a:prstGeom>
            <a:noFill/>
            <a:ln w="9525">
              <a:noFill/>
            </a:ln>
          </p:spPr>
          <p:txBody>
            <a:bodyPr anchor="t" anchorCtr="0">
              <a:spAutoFit/>
            </a:bodyPr>
            <a:p>
              <a:pPr algn="ctr"/>
              <a:r>
                <a:rPr lang="zh-CN" altLang="en-US" sz="3600" b="1" dirty="0">
                  <a:solidFill>
                    <a:schemeClr val="bg1"/>
                  </a:solidFill>
                  <a:latin typeface="思源黑体 CN Bold" pitchFamily="34" charset="-122"/>
                  <a:ea typeface="思源黑体 CN Bold" pitchFamily="34" charset="-122"/>
                </a:rPr>
                <a:t>勇敢</a:t>
              </a:r>
              <a:endParaRPr lang="zh-CN" altLang="en-US" sz="3200" dirty="0">
                <a:solidFill>
                  <a:schemeClr val="bg1"/>
                </a:solidFill>
                <a:latin typeface="Calibri" panose="020F0502020204030204" pitchFamily="34" charset="0"/>
                <a:ea typeface="微软雅黑" panose="020B0503020204020204" pitchFamily="34" charset="-122"/>
              </a:endParaRPr>
            </a:p>
          </p:txBody>
        </p:sp>
      </p:grpSp>
      <p:grpSp>
        <p:nvGrpSpPr>
          <p:cNvPr id="5" name="组合 8"/>
          <p:cNvGrpSpPr/>
          <p:nvPr/>
        </p:nvGrpSpPr>
        <p:grpSpPr>
          <a:xfrm>
            <a:off x="4652963" y="2406650"/>
            <a:ext cx="1941512" cy="1941513"/>
            <a:chOff x="6322690" y="3616395"/>
            <a:chExt cx="2588474" cy="2588474"/>
          </a:xfrm>
        </p:grpSpPr>
        <p:sp>
          <p:nvSpPr>
            <p:cNvPr id="36" name="椭圆 35"/>
            <p:cNvSpPr/>
            <p:nvPr/>
          </p:nvSpPr>
          <p:spPr>
            <a:xfrm>
              <a:off x="6322690" y="3616395"/>
              <a:ext cx="2588474" cy="2588474"/>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4000" b="0" i="0" u="none" strike="noStrike" kern="1200" cap="none" spc="0" normalizeH="0" baseline="0" noProof="0" dirty="0">
                <a:ln>
                  <a:noFill/>
                </a:ln>
                <a:solidFill>
                  <a:schemeClr val="bg1"/>
                </a:solidFill>
                <a:effectLst/>
                <a:uLnTx/>
                <a:uFillTx/>
                <a:latin typeface="+mn-lt"/>
                <a:ea typeface="+mn-ea"/>
                <a:cs typeface="+mn-cs"/>
              </a:endParaRPr>
            </a:p>
          </p:txBody>
        </p:sp>
        <p:sp>
          <p:nvSpPr>
            <p:cNvPr id="30737" name="矩形 36"/>
            <p:cNvSpPr/>
            <p:nvPr/>
          </p:nvSpPr>
          <p:spPr>
            <a:xfrm>
              <a:off x="6500294" y="4522911"/>
              <a:ext cx="2381266" cy="861774"/>
            </a:xfrm>
            <a:prstGeom prst="rect">
              <a:avLst/>
            </a:prstGeom>
            <a:noFill/>
            <a:ln w="9525">
              <a:noFill/>
            </a:ln>
          </p:spPr>
          <p:txBody>
            <a:bodyPr anchor="t" anchorCtr="0">
              <a:spAutoFit/>
            </a:bodyPr>
            <a:p>
              <a:pPr algn="ctr"/>
              <a:r>
                <a:rPr lang="zh-CN" altLang="en-US" sz="3600" b="1" dirty="0">
                  <a:solidFill>
                    <a:schemeClr val="bg1"/>
                  </a:solidFill>
                  <a:latin typeface="思源黑体 CN Bold" pitchFamily="34" charset="-122"/>
                  <a:ea typeface="思源黑体 CN Bold" pitchFamily="34" charset="-122"/>
                </a:rPr>
                <a:t>活泼</a:t>
              </a:r>
              <a:endParaRPr lang="zh-CN" altLang="en-US" sz="3200" dirty="0">
                <a:solidFill>
                  <a:schemeClr val="bg1"/>
                </a:solidFill>
                <a:latin typeface="Calibri" panose="020F0502020204030204" pitchFamily="34" charset="0"/>
                <a:ea typeface="微软雅黑" panose="020B0503020204020204" pitchFamily="34" charset="-122"/>
              </a:endParaRPr>
            </a:p>
          </p:txBody>
        </p:sp>
      </p:grpSp>
      <p:grpSp>
        <p:nvGrpSpPr>
          <p:cNvPr id="6" name="组合 10"/>
          <p:cNvGrpSpPr/>
          <p:nvPr/>
        </p:nvGrpSpPr>
        <p:grpSpPr>
          <a:xfrm>
            <a:off x="6683375" y="2406650"/>
            <a:ext cx="1941513" cy="1941513"/>
            <a:chOff x="8911164" y="3616395"/>
            <a:chExt cx="2588474" cy="2588474"/>
          </a:xfrm>
        </p:grpSpPr>
        <p:sp>
          <p:nvSpPr>
            <p:cNvPr id="42" name="椭圆 41"/>
            <p:cNvSpPr/>
            <p:nvPr/>
          </p:nvSpPr>
          <p:spPr>
            <a:xfrm>
              <a:off x="8911164" y="3616395"/>
              <a:ext cx="2588474" cy="2588474"/>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4000" b="0" i="0" u="none" strike="noStrike" kern="1200" cap="none" spc="0" normalizeH="0" baseline="0" noProof="0" dirty="0">
                <a:ln>
                  <a:noFill/>
                </a:ln>
                <a:solidFill>
                  <a:schemeClr val="bg1"/>
                </a:solidFill>
                <a:effectLst/>
                <a:uLnTx/>
                <a:uFillTx/>
                <a:latin typeface="+mn-lt"/>
                <a:ea typeface="+mn-ea"/>
                <a:cs typeface="+mn-cs"/>
              </a:endParaRPr>
            </a:p>
          </p:txBody>
        </p:sp>
        <p:sp>
          <p:nvSpPr>
            <p:cNvPr id="30740" name="矩形 42"/>
            <p:cNvSpPr/>
            <p:nvPr/>
          </p:nvSpPr>
          <p:spPr>
            <a:xfrm>
              <a:off x="9144021" y="4522911"/>
              <a:ext cx="2190765" cy="861774"/>
            </a:xfrm>
            <a:prstGeom prst="rect">
              <a:avLst/>
            </a:prstGeom>
            <a:noFill/>
            <a:ln w="9525">
              <a:noFill/>
            </a:ln>
          </p:spPr>
          <p:txBody>
            <a:bodyPr anchor="t" anchorCtr="0">
              <a:spAutoFit/>
            </a:bodyPr>
            <a:p>
              <a:pPr algn="ctr"/>
              <a:r>
                <a:rPr lang="zh-CN" altLang="en-US" sz="3600" b="1" dirty="0">
                  <a:solidFill>
                    <a:schemeClr val="bg1"/>
                  </a:solidFill>
                  <a:latin typeface="思源黑体 CN Bold" pitchFamily="34" charset="-122"/>
                  <a:ea typeface="思源黑体 CN Bold" pitchFamily="34" charset="-122"/>
                </a:rPr>
                <a:t>团结</a:t>
              </a:r>
              <a:endParaRPr lang="zh-CN" altLang="en-US" sz="3600" b="1" dirty="0">
                <a:solidFill>
                  <a:schemeClr val="bg1"/>
                </a:solidFill>
                <a:latin typeface="思源黑体 CN Bold" pitchFamily="34" charset="-122"/>
                <a:ea typeface="思源黑体 CN Bold" pitchFamily="34" charset="-122"/>
              </a:endParaRPr>
            </a:p>
          </p:txBody>
        </p:sp>
      </p:grpSp>
      <p:sp>
        <p:nvSpPr>
          <p:cNvPr id="47" name="圆角矩形 30"/>
          <p:cNvSpPr/>
          <p:nvPr/>
        </p:nvSpPr>
        <p:spPr>
          <a:xfrm>
            <a:off x="1277938" y="1143000"/>
            <a:ext cx="6577013" cy="477838"/>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rPr>
              <a:t>知道少先队的作风</a:t>
            </a:r>
            <a:endParaRPr kumimoji="0" lang="zh-CN" altLang="en-US" sz="2000" b="1" i="0" u="none" strike="noStrike" kern="1200" cap="none" spc="0" normalizeH="0" baseline="0" noProof="0" dirty="0">
              <a:ln>
                <a:noFill/>
              </a:ln>
              <a:solidFill>
                <a:schemeClr val="bg1"/>
              </a:solidFill>
              <a:effectLst/>
              <a:uLnTx/>
              <a:uFillTx/>
              <a:latin typeface="思源黑体 CN Bold" pitchFamily="34" charset="-122"/>
              <a:ea typeface="思源黑体 CN Bold" pitchFamily="34" charset="-122"/>
              <a:cs typeface="+mn-cs"/>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7"/>
                                        </p:tgtEl>
                                        <p:attrNameLst>
                                          <p:attrName>style.visibility</p:attrName>
                                        </p:attrNameLst>
                                      </p:cBhvr>
                                      <p:to>
                                        <p:strVal val="visible"/>
                                      </p:to>
                                    </p:set>
                                    <p:animEffect transition="in" filter="barn(inVertical)">
                                      <p:cBhvr>
                                        <p:cTn id="12" dur="500"/>
                                        <p:tgtEl>
                                          <p:spTgt spid="4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50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1000"/>
                                  </p:stCondLst>
                                  <p:childTnLst>
                                    <p:set>
                                      <p:cBhvr>
                                        <p:cTn id="31" dur="1" fill="hold">
                                          <p:stCondLst>
                                            <p:cond delay="0"/>
                                          </p:stCondLst>
                                        </p:cTn>
                                        <p:tgtEl>
                                          <p:spTgt spid="5"/>
                                        </p:tgtEl>
                                        <p:attrNameLst>
                                          <p:attrName>style.visibility</p:attrName>
                                        </p:attrNameLst>
                                      </p:cBhvr>
                                      <p:to>
                                        <p:strVal val="visible"/>
                                      </p:to>
                                    </p:set>
                                    <p:animEffect transition="in" filter="fade">
                                      <p:cBhvr>
                                        <p:cTn id="32" dur="1000"/>
                                        <p:tgtEl>
                                          <p:spTgt spid="5"/>
                                        </p:tgtEl>
                                      </p:cBhvr>
                                    </p:animEffect>
                                    <p:anim calcmode="lin" valueType="num">
                                      <p:cBhvr>
                                        <p:cTn id="33" dur="1000" fill="hold"/>
                                        <p:tgtEl>
                                          <p:spTgt spid="5"/>
                                        </p:tgtEl>
                                        <p:attrNameLst>
                                          <p:attrName>ppt_x</p:attrName>
                                        </p:attrNameLst>
                                      </p:cBhvr>
                                      <p:tavLst>
                                        <p:tav tm="0">
                                          <p:val>
                                            <p:strVal val="#ppt_x"/>
                                          </p:val>
                                        </p:tav>
                                        <p:tav tm="100000">
                                          <p:val>
                                            <p:strVal val="#ppt_x"/>
                                          </p:val>
                                        </p:tav>
                                      </p:tavLst>
                                    </p:anim>
                                    <p:anim calcmode="lin" valueType="num">
                                      <p:cBhvr>
                                        <p:cTn id="34" dur="1000" fill="hold"/>
                                        <p:tgtEl>
                                          <p:spTgt spid="5"/>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1500"/>
                                  </p:stCondLst>
                                  <p:childTnLst>
                                    <p:set>
                                      <p:cBhvr>
                                        <p:cTn id="36" dur="1" fill="hold">
                                          <p:stCondLst>
                                            <p:cond delay="0"/>
                                          </p:stCondLst>
                                        </p:cTn>
                                        <p:tgtEl>
                                          <p:spTgt spid="6"/>
                                        </p:tgtEl>
                                        <p:attrNameLst>
                                          <p:attrName>style.visibility</p:attrName>
                                        </p:attrNameLst>
                                      </p:cBhvr>
                                      <p:to>
                                        <p:strVal val="visible"/>
                                      </p:to>
                                    </p:set>
                                    <p:animEffect transition="in" filter="fade">
                                      <p:cBhvr>
                                        <p:cTn id="37" dur="1000"/>
                                        <p:tgtEl>
                                          <p:spTgt spid="6"/>
                                        </p:tgtEl>
                                      </p:cBhvr>
                                    </p:animEffect>
                                    <p:anim calcmode="lin" valueType="num">
                                      <p:cBhvr>
                                        <p:cTn id="38" dur="1000" fill="hold"/>
                                        <p:tgtEl>
                                          <p:spTgt spid="6"/>
                                        </p:tgtEl>
                                        <p:attrNameLst>
                                          <p:attrName>ppt_x</p:attrName>
                                        </p:attrNameLst>
                                      </p:cBhvr>
                                      <p:tavLst>
                                        <p:tav tm="0">
                                          <p:val>
                                            <p:strVal val="#ppt_x"/>
                                          </p:val>
                                        </p:tav>
                                        <p:tav tm="100000">
                                          <p:val>
                                            <p:strVal val="#ppt_x"/>
                                          </p:val>
                                        </p:tav>
                                      </p:tavLst>
                                    </p:anim>
                                    <p:anim calcmode="lin" valueType="num">
                                      <p:cBhvr>
                                        <p:cTn id="3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4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2769" name="图片 10"/>
          <p:cNvPicPr>
            <a:picLocks noChangeAspect="1"/>
          </p:cNvPicPr>
          <p:nvPr/>
        </p:nvPicPr>
        <p:blipFill>
          <a:blip r:embed="rId1"/>
          <a:stretch>
            <a:fillRect/>
          </a:stretch>
        </p:blipFill>
        <p:spPr>
          <a:xfrm>
            <a:off x="0" y="0"/>
            <a:ext cx="9144000" cy="5143500"/>
          </a:xfrm>
          <a:prstGeom prst="rect">
            <a:avLst/>
          </a:prstGeom>
          <a:noFill/>
          <a:ln w="9525">
            <a:noFill/>
          </a:ln>
        </p:spPr>
      </p:pic>
      <p:pic>
        <p:nvPicPr>
          <p:cNvPr id="32770" name="图片 11"/>
          <p:cNvPicPr>
            <a:picLocks noChangeAspect="1"/>
          </p:cNvPicPr>
          <p:nvPr/>
        </p:nvPicPr>
        <p:blipFill>
          <a:blip r:embed="rId2"/>
          <a:stretch>
            <a:fillRect/>
          </a:stretch>
        </p:blipFill>
        <p:spPr>
          <a:xfrm>
            <a:off x="0" y="2449513"/>
            <a:ext cx="9144000" cy="2679700"/>
          </a:xfrm>
          <a:prstGeom prst="rect">
            <a:avLst/>
          </a:prstGeom>
          <a:noFill/>
          <a:ln w="9525">
            <a:noFill/>
          </a:ln>
        </p:spPr>
      </p:pic>
      <p:pic>
        <p:nvPicPr>
          <p:cNvPr id="32771" name="图片 12"/>
          <p:cNvPicPr>
            <a:picLocks noChangeAspect="1"/>
          </p:cNvPicPr>
          <p:nvPr/>
        </p:nvPicPr>
        <p:blipFill>
          <a:blip r:embed="rId3"/>
          <a:stretch>
            <a:fillRect/>
          </a:stretch>
        </p:blipFill>
        <p:spPr>
          <a:xfrm>
            <a:off x="52388" y="0"/>
            <a:ext cx="3635375" cy="5143500"/>
          </a:xfrm>
          <a:prstGeom prst="rect">
            <a:avLst/>
          </a:prstGeom>
          <a:noFill/>
          <a:ln w="9525">
            <a:noFill/>
          </a:ln>
        </p:spPr>
      </p:pic>
      <p:pic>
        <p:nvPicPr>
          <p:cNvPr id="32772" name="图片 13"/>
          <p:cNvPicPr>
            <a:picLocks noChangeAspect="1"/>
          </p:cNvPicPr>
          <p:nvPr/>
        </p:nvPicPr>
        <p:blipFill>
          <a:blip r:embed="rId4"/>
          <a:stretch>
            <a:fillRect/>
          </a:stretch>
        </p:blipFill>
        <p:spPr>
          <a:xfrm>
            <a:off x="7683500" y="2217738"/>
            <a:ext cx="1460500" cy="3084512"/>
          </a:xfrm>
          <a:prstGeom prst="rect">
            <a:avLst/>
          </a:prstGeom>
          <a:noFill/>
          <a:ln w="9525">
            <a:noFill/>
          </a:ln>
        </p:spPr>
      </p:pic>
      <p:grpSp>
        <p:nvGrpSpPr>
          <p:cNvPr id="2" name="组合 32"/>
          <p:cNvGrpSpPr/>
          <p:nvPr/>
        </p:nvGrpSpPr>
        <p:grpSpPr>
          <a:xfrm>
            <a:off x="4037013" y="757238"/>
            <a:ext cx="849312" cy="931862"/>
            <a:chOff x="6588224" y="2527446"/>
            <a:chExt cx="2597798" cy="2852616"/>
          </a:xfrm>
        </p:grpSpPr>
        <p:pic>
          <p:nvPicPr>
            <p:cNvPr id="32774" name="图片 74"/>
            <p:cNvPicPr>
              <a:picLocks noChangeAspect="1"/>
            </p:cNvPicPr>
            <p:nvPr/>
          </p:nvPicPr>
          <p:blipFill>
            <a:blip r:embed="rId5"/>
            <a:srcRect r="35275"/>
            <a:stretch>
              <a:fillRect/>
            </a:stretch>
          </p:blipFill>
          <p:spPr>
            <a:xfrm>
              <a:off x="7413080" y="2527446"/>
              <a:ext cx="1772942" cy="2616053"/>
            </a:xfrm>
            <a:prstGeom prst="rect">
              <a:avLst/>
            </a:prstGeom>
            <a:noFill/>
            <a:ln w="9525">
              <a:noFill/>
            </a:ln>
          </p:spPr>
        </p:pic>
        <p:pic>
          <p:nvPicPr>
            <p:cNvPr id="32775" name="图片 75"/>
            <p:cNvPicPr>
              <a:picLocks noChangeAspect="1"/>
            </p:cNvPicPr>
            <p:nvPr/>
          </p:nvPicPr>
          <p:blipFill>
            <a:blip r:embed="rId6"/>
            <a:stretch>
              <a:fillRect/>
            </a:stretch>
          </p:blipFill>
          <p:spPr>
            <a:xfrm>
              <a:off x="6588224" y="3072358"/>
              <a:ext cx="2564407" cy="2307704"/>
            </a:xfrm>
            <a:prstGeom prst="rect">
              <a:avLst/>
            </a:prstGeom>
            <a:noFill/>
            <a:ln w="9525">
              <a:noFill/>
            </a:ln>
          </p:spPr>
        </p:pic>
      </p:grpSp>
      <p:sp>
        <p:nvSpPr>
          <p:cNvPr id="52" name="矩形 51"/>
          <p:cNvSpPr/>
          <p:nvPr/>
        </p:nvSpPr>
        <p:spPr>
          <a:xfrm>
            <a:off x="1643063" y="2603500"/>
            <a:ext cx="6457950" cy="728663"/>
          </a:xfrm>
          <a:prstGeom prst="rect">
            <a:avLst/>
          </a:prstGeom>
          <a:noFill/>
          <a:ln w="9525">
            <a:noFill/>
          </a:ln>
        </p:spPr>
        <p:txBody>
          <a:bodyPr lIns="51435" tIns="25718" rIns="51435" bIns="25718" anchor="t" anchorCtr="0">
            <a:spAutoFit/>
          </a:bodyPr>
          <a:p>
            <a:pPr algn="ctr"/>
            <a:r>
              <a:rPr lang="zh-CN" altLang="en-US" sz="4400" b="1" dirty="0">
                <a:solidFill>
                  <a:srgbClr val="C00000"/>
                </a:solidFill>
                <a:latin typeface="思源黑体 CN Bold" pitchFamily="34" charset="-122"/>
                <a:ea typeface="思源黑体 CN Bold" pitchFamily="34" charset="-122"/>
              </a:rPr>
              <a:t>少先队员“六会”</a:t>
            </a:r>
            <a:endParaRPr lang="zh-CN" altLang="en-US" sz="4400" b="1" dirty="0">
              <a:solidFill>
                <a:srgbClr val="C00000"/>
              </a:solidFill>
              <a:latin typeface="思源黑体 CN Bold" pitchFamily="34" charset="-122"/>
              <a:ea typeface="思源黑体 CN Bold" pitchFamily="34" charset="-122"/>
            </a:endParaRPr>
          </a:p>
        </p:txBody>
      </p:sp>
      <p:cxnSp>
        <p:nvCxnSpPr>
          <p:cNvPr id="68" name="直接连接符 23"/>
          <p:cNvCxnSpPr/>
          <p:nvPr/>
        </p:nvCxnSpPr>
        <p:spPr bwMode="auto">
          <a:xfrm flipV="1">
            <a:off x="1457325" y="2071688"/>
            <a:ext cx="6257925" cy="11113"/>
          </a:xfrm>
          <a:prstGeom prst="line">
            <a:avLst/>
          </a:prstGeom>
          <a:ln w="15875">
            <a:solidFill>
              <a:srgbClr val="D50001"/>
            </a:solidFill>
          </a:ln>
        </p:spPr>
        <p:style>
          <a:lnRef idx="1">
            <a:schemeClr val="accent1"/>
          </a:lnRef>
          <a:fillRef idx="0">
            <a:schemeClr val="accent1"/>
          </a:fillRef>
          <a:effectRef idx="0">
            <a:schemeClr val="accent1"/>
          </a:effectRef>
          <a:fontRef idx="minor">
            <a:schemeClr val="tx1"/>
          </a:fontRef>
        </p:style>
      </p:cxnSp>
      <p:sp>
        <p:nvSpPr>
          <p:cNvPr id="53" name="矩形: 圆角 1"/>
          <p:cNvSpPr/>
          <p:nvPr/>
        </p:nvSpPr>
        <p:spPr>
          <a:xfrm>
            <a:off x="3668713" y="1414463"/>
            <a:ext cx="1833563" cy="439738"/>
          </a:xfrm>
          <a:prstGeom prst="roundRect">
            <a:avLst>
              <a:gd name="adj" fmla="val 50000"/>
            </a:avLst>
          </a:prstGeom>
          <a:solidFill>
            <a:srgbClr val="D50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chemeClr val="lt1"/>
              </a:solidFill>
              <a:effectLst/>
              <a:uLnTx/>
              <a:uFillTx/>
              <a:latin typeface="+mn-lt"/>
              <a:ea typeface="思源黑体 CN Bold" pitchFamily="34" charset="-122"/>
              <a:cs typeface="+mn-cs"/>
            </a:endParaRPr>
          </a:p>
        </p:txBody>
      </p:sp>
      <p:sp>
        <p:nvSpPr>
          <p:cNvPr id="54" name="矩形 53"/>
          <p:cNvSpPr/>
          <p:nvPr/>
        </p:nvSpPr>
        <p:spPr>
          <a:xfrm>
            <a:off x="4113213" y="1438275"/>
            <a:ext cx="958850" cy="392113"/>
          </a:xfrm>
          <a:prstGeom prst="rect">
            <a:avLst/>
          </a:prstGeom>
          <a:noFill/>
          <a:ln w="9525">
            <a:noFill/>
          </a:ln>
        </p:spPr>
        <p:txBody>
          <a:bodyPr lIns="68580" tIns="34290" rIns="68580" bIns="34290" anchor="t" anchorCtr="0">
            <a:spAutoFit/>
          </a:bodyPr>
          <a:p>
            <a:r>
              <a:rPr lang="zh-CN" altLang="en-US" sz="2100" b="1" dirty="0">
                <a:solidFill>
                  <a:srgbClr val="F6E9D6"/>
                </a:solidFill>
                <a:latin typeface="思源黑体 CN Bold" pitchFamily="34" charset="-122"/>
                <a:ea typeface="思源黑体 CN Bold" pitchFamily="34" charset="-122"/>
              </a:rPr>
              <a:t>第二章</a:t>
            </a:r>
            <a:endParaRPr lang="zh-CN" altLang="en-US" sz="2100" b="1" dirty="0">
              <a:solidFill>
                <a:srgbClr val="F6E9D6"/>
              </a:solidFill>
              <a:latin typeface="思源黑体 CN Bold" pitchFamily="34" charset="-122"/>
              <a:ea typeface="思源黑体 CN Bold" pitchFamily="34" charset="-122"/>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000000"/>
                                          </p:val>
                                        </p:tav>
                                        <p:tav tm="100000">
                                          <p:val>
                                            <p:strVal val="#ppt_w"/>
                                          </p:val>
                                        </p:tav>
                                      </p:tavLst>
                                    </p:anim>
                                    <p:anim calcmode="lin" valueType="num">
                                      <p:cBhvr>
                                        <p:cTn id="12" dur="500" fill="hold"/>
                                        <p:tgtEl>
                                          <p:spTgt spid="54"/>
                                        </p:tgtEl>
                                        <p:attrNameLst>
                                          <p:attrName>ppt_h</p:attrName>
                                        </p:attrNameLst>
                                      </p:cBhvr>
                                      <p:tavLst>
                                        <p:tav tm="0">
                                          <p:val>
                                            <p:fltVal val="0.000000"/>
                                          </p:val>
                                        </p:tav>
                                        <p:tav tm="100000">
                                          <p:val>
                                            <p:strVal val="#ppt_h"/>
                                          </p:val>
                                        </p:tav>
                                      </p:tavLst>
                                    </p:anim>
                                    <p:animEffect transition="in" filter="fade">
                                      <p:cBhvr>
                                        <p:cTn id="13" dur="500"/>
                                        <p:tgtEl>
                                          <p:spTgt spid="54"/>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randombar(horizontal)">
                                      <p:cBhvr>
                                        <p:cTn id="23" dur="500"/>
                                        <p:tgtEl>
                                          <p:spTgt spid="68"/>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left)">
                                      <p:cBhvr>
                                        <p:cTn id="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animBg="1"/>
      <p:bldP spid="5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9" name="椭圆 8"/>
          <p:cNvSpPr/>
          <p:nvPr/>
        </p:nvSpPr>
        <p:spPr>
          <a:xfrm>
            <a:off x="3000375" y="1285875"/>
            <a:ext cx="3178175" cy="3071813"/>
          </a:xfrm>
          <a:prstGeom prst="ellipse">
            <a:avLst/>
          </a:prstGeom>
          <a:noFill/>
          <a:ln>
            <a:solidFill>
              <a:srgbClr val="C00000"/>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nvGrpSpPr>
          <p:cNvPr id="2" name="组合 11"/>
          <p:cNvGrpSpPr/>
          <p:nvPr/>
        </p:nvGrpSpPr>
        <p:grpSpPr>
          <a:xfrm>
            <a:off x="357188" y="1727200"/>
            <a:ext cx="2957512" cy="449263"/>
            <a:chOff x="571463" y="2412460"/>
            <a:chExt cx="3942912" cy="599604"/>
          </a:xfrm>
        </p:grpSpPr>
        <p:sp>
          <p:nvSpPr>
            <p:cNvPr id="11" name="圆角矩形 10"/>
            <p:cNvSpPr/>
            <p:nvPr/>
          </p:nvSpPr>
          <p:spPr>
            <a:xfrm>
              <a:off x="579929" y="2412460"/>
              <a:ext cx="3934446" cy="582654"/>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21" name="矩形 12"/>
            <p:cNvSpPr/>
            <p:nvPr/>
          </p:nvSpPr>
          <p:spPr>
            <a:xfrm>
              <a:off x="571463" y="2519621"/>
              <a:ext cx="3862997"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会戴红领巾</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3" name="组合 12"/>
          <p:cNvGrpSpPr/>
          <p:nvPr/>
        </p:nvGrpSpPr>
        <p:grpSpPr>
          <a:xfrm>
            <a:off x="357188" y="2484438"/>
            <a:ext cx="2957512" cy="444500"/>
            <a:chOff x="571462" y="3421819"/>
            <a:chExt cx="3942913" cy="593132"/>
          </a:xfrm>
        </p:grpSpPr>
        <p:sp>
          <p:nvSpPr>
            <p:cNvPr id="15" name="圆角矩形 14"/>
            <p:cNvSpPr/>
            <p:nvPr/>
          </p:nvSpPr>
          <p:spPr>
            <a:xfrm>
              <a:off x="579928" y="3421819"/>
              <a:ext cx="3934447" cy="584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24" name="矩形 15"/>
            <p:cNvSpPr/>
            <p:nvPr/>
          </p:nvSpPr>
          <p:spPr>
            <a:xfrm>
              <a:off x="571462" y="3522509"/>
              <a:ext cx="3942913" cy="492442"/>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会行队礼</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4" name="组合 13"/>
          <p:cNvGrpSpPr/>
          <p:nvPr/>
        </p:nvGrpSpPr>
        <p:grpSpPr>
          <a:xfrm>
            <a:off x="363538" y="3248025"/>
            <a:ext cx="2951162" cy="438150"/>
            <a:chOff x="580819" y="4440906"/>
            <a:chExt cx="3933556" cy="583659"/>
          </a:xfrm>
        </p:grpSpPr>
        <p:sp>
          <p:nvSpPr>
            <p:cNvPr id="18" name="圆角矩形 17"/>
            <p:cNvSpPr/>
            <p:nvPr/>
          </p:nvSpPr>
          <p:spPr>
            <a:xfrm>
              <a:off x="580819" y="4440906"/>
              <a:ext cx="3933556" cy="583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27" name="矩形 18"/>
            <p:cNvSpPr/>
            <p:nvPr/>
          </p:nvSpPr>
          <p:spPr>
            <a:xfrm>
              <a:off x="666712" y="4491207"/>
              <a:ext cx="3847663" cy="492442"/>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会唱队歌</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5" name="组合 15"/>
          <p:cNvGrpSpPr/>
          <p:nvPr/>
        </p:nvGrpSpPr>
        <p:grpSpPr>
          <a:xfrm>
            <a:off x="6000750" y="1755775"/>
            <a:ext cx="2857500" cy="449263"/>
            <a:chOff x="8167330" y="2412460"/>
            <a:chExt cx="3486406" cy="599604"/>
          </a:xfrm>
        </p:grpSpPr>
        <p:sp>
          <p:nvSpPr>
            <p:cNvPr id="21" name="圆角矩形 20"/>
            <p:cNvSpPr/>
            <p:nvPr/>
          </p:nvSpPr>
          <p:spPr>
            <a:xfrm>
              <a:off x="8167330" y="2412460"/>
              <a:ext cx="3486406" cy="582654"/>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30" name="矩形 21"/>
            <p:cNvSpPr/>
            <p:nvPr/>
          </p:nvSpPr>
          <p:spPr>
            <a:xfrm>
              <a:off x="8191514" y="2519621"/>
              <a:ext cx="3429022"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会呼号</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6" name="组合 16"/>
          <p:cNvGrpSpPr/>
          <p:nvPr/>
        </p:nvGrpSpPr>
        <p:grpSpPr>
          <a:xfrm>
            <a:off x="6000750" y="2513013"/>
            <a:ext cx="2857500" cy="461962"/>
            <a:chOff x="8167330" y="3421819"/>
            <a:chExt cx="3486406" cy="616304"/>
          </a:xfrm>
        </p:grpSpPr>
        <p:sp>
          <p:nvSpPr>
            <p:cNvPr id="24" name="圆角矩形 23"/>
            <p:cNvSpPr/>
            <p:nvPr/>
          </p:nvSpPr>
          <p:spPr>
            <a:xfrm>
              <a:off x="8167330" y="3421819"/>
              <a:ext cx="3486406" cy="584536"/>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33" name="矩形 24"/>
            <p:cNvSpPr/>
            <p:nvPr/>
          </p:nvSpPr>
          <p:spPr>
            <a:xfrm>
              <a:off x="8191514" y="3545680"/>
              <a:ext cx="3429023"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会入队誓词</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7" name="组合 31"/>
          <p:cNvGrpSpPr/>
          <p:nvPr/>
        </p:nvGrpSpPr>
        <p:grpSpPr>
          <a:xfrm>
            <a:off x="6000750" y="3276600"/>
            <a:ext cx="2857500" cy="438150"/>
            <a:chOff x="8167330" y="4440906"/>
            <a:chExt cx="3486406" cy="583659"/>
          </a:xfrm>
        </p:grpSpPr>
        <p:sp>
          <p:nvSpPr>
            <p:cNvPr id="33" name="圆角矩形 32"/>
            <p:cNvSpPr/>
            <p:nvPr/>
          </p:nvSpPr>
          <p:spPr>
            <a:xfrm>
              <a:off x="8167330" y="4440906"/>
              <a:ext cx="3486406" cy="583659"/>
            </a:xfrm>
            <a:prstGeom prst="roundRect">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bg1"/>
                </a:solidFill>
                <a:effectLst/>
                <a:uLnTx/>
                <a:uFillTx/>
                <a:latin typeface="+mn-lt"/>
                <a:ea typeface="+mn-ea"/>
                <a:cs typeface="+mn-cs"/>
              </a:endParaRPr>
            </a:p>
          </p:txBody>
        </p:sp>
        <p:sp>
          <p:nvSpPr>
            <p:cNvPr id="34836" name="矩形 33"/>
            <p:cNvSpPr/>
            <p:nvPr/>
          </p:nvSpPr>
          <p:spPr>
            <a:xfrm>
              <a:off x="8191518" y="4475023"/>
              <a:ext cx="3429024" cy="492443"/>
            </a:xfrm>
            <a:prstGeom prst="rect">
              <a:avLst/>
            </a:prstGeom>
            <a:noFill/>
            <a:ln w="9525">
              <a:noFill/>
            </a:ln>
          </p:spPr>
          <p:txBody>
            <a:bodyPr anchor="t" anchorCtr="0">
              <a:spAutoFit/>
            </a:bodyPr>
            <a:p>
              <a:pPr algn="ctr"/>
              <a:r>
                <a:rPr lang="zh-CN" altLang="en-US" b="1" dirty="0">
                  <a:solidFill>
                    <a:schemeClr val="bg1"/>
                  </a:solidFill>
                  <a:latin typeface="Calibri" panose="020F0502020204030204" pitchFamily="34" charset="0"/>
                  <a:ea typeface="思源黑体 CN Bold" pitchFamily="34" charset="-122"/>
                </a:rPr>
                <a:t>会入队申请</a:t>
              </a:r>
              <a:endParaRPr lang="zh-CN" altLang="en-US" b="1" dirty="0">
                <a:solidFill>
                  <a:schemeClr val="bg1"/>
                </a:solidFill>
                <a:latin typeface="Calibri" panose="020F0502020204030204" pitchFamily="34" charset="0"/>
                <a:ea typeface="思源黑体 CN Bold" pitchFamily="34" charset="-122"/>
              </a:endParaRPr>
            </a:p>
          </p:txBody>
        </p:sp>
      </p:grpSp>
      <p:grpSp>
        <p:nvGrpSpPr>
          <p:cNvPr id="8" name="组合 9"/>
          <p:cNvGrpSpPr/>
          <p:nvPr/>
        </p:nvGrpSpPr>
        <p:grpSpPr>
          <a:xfrm>
            <a:off x="3373438" y="1571625"/>
            <a:ext cx="2528887" cy="2528888"/>
            <a:chOff x="4592836" y="2462479"/>
            <a:chExt cx="3372180" cy="3372180"/>
          </a:xfrm>
        </p:grpSpPr>
        <p:sp>
          <p:nvSpPr>
            <p:cNvPr id="36" name="椭圆 35"/>
            <p:cNvSpPr/>
            <p:nvPr/>
          </p:nvSpPr>
          <p:spPr>
            <a:xfrm>
              <a:off x="4592836" y="2462479"/>
              <a:ext cx="3372180" cy="3372180"/>
            </a:xfrm>
            <a:prstGeom prst="ellipse">
              <a:avLst/>
            </a:prstGeom>
            <a:gradFill>
              <a:gsLst>
                <a:gs pos="0">
                  <a:srgbClr val="FF0000"/>
                </a:gs>
                <a:gs pos="100000">
                  <a:srgbClr val="C00000"/>
                </a:gs>
                <a:gs pos="100000">
                  <a:srgbClr val="FF33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7" name="圆角矩形 5"/>
            <p:cNvSpPr/>
            <p:nvPr/>
          </p:nvSpPr>
          <p:spPr>
            <a:xfrm>
              <a:off x="4952705" y="3539968"/>
              <a:ext cx="2667262" cy="1009748"/>
            </a:xfrm>
            <a:prstGeom prst="roundRect">
              <a:avLst>
                <a:gd name="adj" fmla="val 3591"/>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sz="1800" b="1" i="0" u="none" strike="noStrike" kern="1200" cap="none" spc="0" normalizeH="0" baseline="0" noProof="0" dirty="0">
                  <a:ln>
                    <a:noFill/>
                  </a:ln>
                  <a:solidFill>
                    <a:schemeClr val="lt1"/>
                  </a:solidFill>
                  <a:effectLst/>
                  <a:uLnTx/>
                  <a:uFillTx/>
                  <a:latin typeface="+mn-lt"/>
                  <a:ea typeface="思源黑体 CN Bold" pitchFamily="34" charset="-122"/>
                  <a:cs typeface="+mn-cs"/>
                </a:rPr>
                <a:t>会正确、标准</a:t>
              </a:r>
              <a:endParaRPr kumimoji="0" lang="en-US" altLang="zh-CN" sz="1800" b="1" i="0" u="none" strike="noStrike" kern="1200" cap="none" spc="0" normalizeH="0" baseline="0" noProof="0" dirty="0">
                <a:ln>
                  <a:noFill/>
                </a:ln>
                <a:solidFill>
                  <a:schemeClr val="lt1"/>
                </a:solidFill>
                <a:effectLst/>
                <a:uLnTx/>
                <a:uFillTx/>
                <a:latin typeface="+mn-lt"/>
                <a:ea typeface="思源黑体 CN Bold" pitchFamily="34" charset="-122"/>
                <a:cs typeface="+mn-cs"/>
              </a:endParaRPr>
            </a:p>
            <a:p>
              <a:pPr marL="0" marR="0" lvl="0" indent="0" algn="ctr" defTabSz="914400" rtl="0" eaLnBrk="1" fontAlgn="base" latinLnBrk="0" hangingPunct="1">
                <a:lnSpc>
                  <a:spcPct val="150000"/>
                </a:lnSpc>
                <a:spcBef>
                  <a:spcPct val="0"/>
                </a:spcBef>
                <a:spcAft>
                  <a:spcPct val="0"/>
                </a:spcAft>
                <a:buClrTx/>
                <a:buSzTx/>
                <a:buFont typeface="Arial" panose="020B0604020202020204" pitchFamily="34" charset="0"/>
                <a:buNone/>
                <a:defRPr/>
              </a:pPr>
              <a:r>
                <a:rPr kumimoji="0" lang="zh-CN" altLang="en-US" sz="1800" b="1" i="0" u="none" strike="noStrike" kern="1200" cap="none" spc="0" normalizeH="0" baseline="0" noProof="0" dirty="0">
                  <a:ln>
                    <a:noFill/>
                  </a:ln>
                  <a:solidFill>
                    <a:schemeClr val="lt1"/>
                  </a:solidFill>
                  <a:effectLst/>
                  <a:uLnTx/>
                  <a:uFillTx/>
                  <a:latin typeface="+mn-lt"/>
                  <a:ea typeface="思源黑体 CN Bold" pitchFamily="34" charset="-122"/>
                  <a:cs typeface="+mn-cs"/>
                </a:rPr>
                <a:t>的做以下六件事</a:t>
              </a:r>
              <a:r>
                <a:rPr kumimoji="0" lang="en-US" altLang="zh-CN" sz="1800" b="1" i="0" u="none" strike="noStrike" kern="1200" cap="none" spc="0" normalizeH="0" baseline="0" noProof="0" dirty="0">
                  <a:ln>
                    <a:noFill/>
                  </a:ln>
                  <a:solidFill>
                    <a:schemeClr val="lt1"/>
                  </a:solidFill>
                  <a:effectLst/>
                  <a:uLnTx/>
                  <a:uFillTx/>
                  <a:latin typeface="+mn-lt"/>
                  <a:ea typeface="思源黑体 CN Bold" pitchFamily="34" charset="-122"/>
                  <a:cs typeface="+mn-cs"/>
                </a:rPr>
                <a:t>:</a:t>
              </a:r>
              <a:endParaRPr kumimoji="0" lang="en-US" altLang="zh-CN" sz="1800" b="1" i="0" u="none" strike="noStrike" kern="1200" cap="none" spc="0" normalizeH="0" baseline="0" noProof="0" dirty="0">
                <a:ln>
                  <a:noFill/>
                </a:ln>
                <a:solidFill>
                  <a:schemeClr val="lt1"/>
                </a:solidFill>
                <a:effectLst/>
                <a:uLnTx/>
                <a:uFillTx/>
                <a:latin typeface="+mn-lt"/>
                <a:ea typeface="思源黑体 CN Bold" pitchFamily="34" charset="-122"/>
                <a:cs typeface="+mn-cs"/>
              </a:endParaRPr>
            </a:p>
          </p:txBody>
        </p:sp>
        <p:pic>
          <p:nvPicPr>
            <p:cNvPr id="34840" name="图片 37"/>
            <p:cNvPicPr>
              <a:picLocks noChangeAspect="1"/>
            </p:cNvPicPr>
            <p:nvPr/>
          </p:nvPicPr>
          <p:blipFill>
            <a:blip r:embed="rId1"/>
            <a:stretch>
              <a:fillRect/>
            </a:stretch>
          </p:blipFill>
          <p:spPr>
            <a:xfrm>
              <a:off x="6083817" y="2888024"/>
              <a:ext cx="384628" cy="383660"/>
            </a:xfrm>
            <a:prstGeom prst="rect">
              <a:avLst/>
            </a:prstGeom>
            <a:noFill/>
            <a:ln w="9525">
              <a:noFill/>
            </a:ln>
          </p:spPr>
        </p:pic>
      </p:gr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par>
                                <p:cTn id="8" presetID="5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000000"/>
                                          </p:val>
                                        </p:tav>
                                        <p:tav tm="100000">
                                          <p:val>
                                            <p:strVal val="#ppt_w"/>
                                          </p:val>
                                        </p:tav>
                                      </p:tavLst>
                                    </p:anim>
                                    <p:anim calcmode="lin" valueType="num">
                                      <p:cBhvr>
                                        <p:cTn id="11" dur="500" fill="hold"/>
                                        <p:tgtEl>
                                          <p:spTgt spid="8"/>
                                        </p:tgtEl>
                                        <p:attrNameLst>
                                          <p:attrName>ppt_h</p:attrName>
                                        </p:attrNameLst>
                                      </p:cBhvr>
                                      <p:tavLst>
                                        <p:tav tm="0">
                                          <p:val>
                                            <p:fltVal val="0.000000"/>
                                          </p:val>
                                        </p:tav>
                                        <p:tav tm="100000">
                                          <p:val>
                                            <p:strVal val="#ppt_h"/>
                                          </p:val>
                                        </p:tav>
                                      </p:tavLst>
                                    </p:anim>
                                    <p:animEffect transition="in" filter="fade">
                                      <p:cBhvr>
                                        <p:cTn id="12" dur="500"/>
                                        <p:tgtEl>
                                          <p:spTgt spid="8"/>
                                        </p:tgtEl>
                                      </p:cBhvr>
                                    </p:animEffect>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par>
                                <p:cTn id="16" presetID="21" presetClass="entr" presetSubtype="1"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1)">
                                      <p:cBhvr>
                                        <p:cTn id="18" dur="75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nodeType="clickEffect">
                                  <p:stCondLst>
                                    <p:cond delay="0"/>
                                  </p:stCondLst>
                                  <p:childTnLst>
                                    <p:set>
                                      <p:cBhvr>
                                        <p:cTn id="22" dur="1" fill="hold">
                                          <p:stCondLst>
                                            <p:cond delay="0"/>
                                          </p:stCondLst>
                                        </p:cTn>
                                        <p:tgtEl>
                                          <p:spTgt spid="2"/>
                                        </p:tgtEl>
                                        <p:attrNameLst>
                                          <p:attrName>style.visibility</p:attrName>
                                        </p:attrNameLst>
                                      </p:cBhvr>
                                      <p:to>
                                        <p:strVal val="visible"/>
                                      </p:to>
                                    </p:set>
                                    <p:animEffect transition="in" filter="fade">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2" presetClass="entr" presetSubtype="0" fill="hold" nodeType="withEffect">
                                  <p:stCondLst>
                                    <p:cond delay="25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1000"/>
                                        <p:tgtEl>
                                          <p:spTgt spid="3"/>
                                        </p:tgtEl>
                                      </p:cBhvr>
                                    </p:animEffect>
                                    <p:anim calcmode="lin" valueType="num">
                                      <p:cBhvr>
                                        <p:cTn id="29" dur="1000" fill="hold"/>
                                        <p:tgtEl>
                                          <p:spTgt spid="3"/>
                                        </p:tgtEl>
                                        <p:attrNameLst>
                                          <p:attrName>ppt_x</p:attrName>
                                        </p:attrNameLst>
                                      </p:cBhvr>
                                      <p:tavLst>
                                        <p:tav tm="0">
                                          <p:val>
                                            <p:strVal val="#ppt_x"/>
                                          </p:val>
                                        </p:tav>
                                        <p:tav tm="100000">
                                          <p:val>
                                            <p:strVal val="#ppt_x"/>
                                          </p:val>
                                        </p:tav>
                                      </p:tavLst>
                                    </p:anim>
                                    <p:anim calcmode="lin" valueType="num">
                                      <p:cBhvr>
                                        <p:cTn id="30" dur="1000" fill="hold"/>
                                        <p:tgtEl>
                                          <p:spTgt spid="3"/>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50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1000" fill="hold"/>
                                        <p:tgtEl>
                                          <p:spTgt spid="4"/>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100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1250"/>
                                  </p:stCondLst>
                                  <p:childTnLst>
                                    <p:set>
                                      <p:cBhvr>
                                        <p:cTn id="42" dur="1" fill="hold">
                                          <p:stCondLst>
                                            <p:cond delay="0"/>
                                          </p:stCondLst>
                                        </p:cTn>
                                        <p:tgtEl>
                                          <p:spTgt spid="6"/>
                                        </p:tgtEl>
                                        <p:attrNameLst>
                                          <p:attrName>style.visibility</p:attrName>
                                        </p:attrNameLst>
                                      </p:cBhvr>
                                      <p:to>
                                        <p:strVal val="visible"/>
                                      </p:to>
                                    </p:set>
                                    <p:animEffect transition="in" filter="fade">
                                      <p:cBhvr>
                                        <p:cTn id="43" dur="1000"/>
                                        <p:tgtEl>
                                          <p:spTgt spid="6"/>
                                        </p:tgtEl>
                                      </p:cBhvr>
                                    </p:animEffect>
                                    <p:anim calcmode="lin" valueType="num">
                                      <p:cBhvr>
                                        <p:cTn id="44" dur="1000" fill="hold"/>
                                        <p:tgtEl>
                                          <p:spTgt spid="6"/>
                                        </p:tgtEl>
                                        <p:attrNameLst>
                                          <p:attrName>ppt_x</p:attrName>
                                        </p:attrNameLst>
                                      </p:cBhvr>
                                      <p:tavLst>
                                        <p:tav tm="0">
                                          <p:val>
                                            <p:strVal val="#ppt_x"/>
                                          </p:val>
                                        </p:tav>
                                        <p:tav tm="100000">
                                          <p:val>
                                            <p:strVal val="#ppt_x"/>
                                          </p:val>
                                        </p:tav>
                                      </p:tavLst>
                                    </p:anim>
                                    <p:anim calcmode="lin" valueType="num">
                                      <p:cBhvr>
                                        <p:cTn id="45" dur="1000" fill="hold"/>
                                        <p:tgtEl>
                                          <p:spTgt spid="6"/>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1500"/>
                                  </p:stCondLst>
                                  <p:childTnLst>
                                    <p:set>
                                      <p:cBhvr>
                                        <p:cTn id="47" dur="1" fill="hold">
                                          <p:stCondLst>
                                            <p:cond delay="0"/>
                                          </p:stCondLst>
                                        </p:cTn>
                                        <p:tgtEl>
                                          <p:spTgt spid="7"/>
                                        </p:tgtEl>
                                        <p:attrNameLst>
                                          <p:attrName>style.visibility</p:attrName>
                                        </p:attrNameLst>
                                      </p:cBhvr>
                                      <p:to>
                                        <p:strVal val="visible"/>
                                      </p:to>
                                    </p:set>
                                    <p:animEffect transition="in" filter="fade">
                                      <p:cBhvr>
                                        <p:cTn id="48" dur="1000"/>
                                        <p:tgtEl>
                                          <p:spTgt spid="7"/>
                                        </p:tgtEl>
                                      </p:cBhvr>
                                    </p:animEffect>
                                    <p:anim calcmode="lin" valueType="num">
                                      <p:cBhvr>
                                        <p:cTn id="49" dur="1000" fill="hold"/>
                                        <p:tgtEl>
                                          <p:spTgt spid="7"/>
                                        </p:tgtEl>
                                        <p:attrNameLst>
                                          <p:attrName>ppt_x</p:attrName>
                                        </p:attrNameLst>
                                      </p:cBhvr>
                                      <p:tavLst>
                                        <p:tav tm="0">
                                          <p:val>
                                            <p:strVal val="#ppt_x"/>
                                          </p:val>
                                        </p:tav>
                                        <p:tav tm="100000">
                                          <p:val>
                                            <p:strVal val="#ppt_x"/>
                                          </p:val>
                                        </p:tav>
                                      </p:tavLst>
                                    </p:anim>
                                    <p:anim calcmode="lin" valueType="num">
                                      <p:cBhvr>
                                        <p:cTn id="5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238250"/>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379538"/>
            <a:ext cx="7034212" cy="785812"/>
            <a:chOff x="1224592" y="1934017"/>
            <a:chExt cx="9393421" cy="1048480"/>
          </a:xfrm>
        </p:grpSpPr>
        <p:sp>
          <p:nvSpPr>
            <p:cNvPr id="36868"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会戴红领巾</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1</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479675"/>
            <a:ext cx="7165975" cy="2163763"/>
            <a:chOff x="1193799" y="3701734"/>
            <a:chExt cx="9413327" cy="2884305"/>
          </a:xfrm>
        </p:grpSpPr>
        <p:sp>
          <p:nvSpPr>
            <p:cNvPr id="31" name="矩形 30"/>
            <p:cNvSpPr/>
            <p:nvPr/>
          </p:nvSpPr>
          <p:spPr>
            <a:xfrm>
              <a:off x="1193799" y="3701734"/>
              <a:ext cx="9413327" cy="2884305"/>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6872" name="文本框 8"/>
            <p:cNvSpPr txBox="1"/>
            <p:nvPr/>
          </p:nvSpPr>
          <p:spPr>
            <a:xfrm>
              <a:off x="1365498" y="3781559"/>
              <a:ext cx="9145153" cy="2707747"/>
            </a:xfrm>
            <a:prstGeom prst="rect">
              <a:avLst/>
            </a:prstGeom>
            <a:noFill/>
            <a:ln w="9525">
              <a:noFill/>
            </a:ln>
          </p:spPr>
          <p:txBody>
            <a:bodyPr anchor="t" anchorCtr="0">
              <a:spAutoFit/>
            </a:bodyPr>
            <a:p>
              <a:pPr>
                <a:lnSpc>
                  <a:spcPct val="150000"/>
                </a:lnSpc>
              </a:pPr>
              <a:r>
                <a:rPr lang="zh-CN" altLang="en-US" sz="1400" b="1" dirty="0">
                  <a:latin typeface="Calibri" panose="020F0502020204030204" pitchFamily="34" charset="0"/>
                  <a:ea typeface="思源黑体 CN Bold" pitchFamily="34" charset="-122"/>
                </a:rPr>
                <a:t>系红领巾口诀：领巾披在肩，左尖搭右尖，底尖转一圈，叉上拉底尖，底尖穿过圈。</a:t>
              </a:r>
              <a:endParaRPr lang="en-US" altLang="zh-CN" sz="1400" b="1" dirty="0">
                <a:latin typeface="Calibri" panose="020F0502020204030204" pitchFamily="34" charset="0"/>
                <a:ea typeface="思源黑体 CN Bold" pitchFamily="34" charset="-122"/>
              </a:endParaRPr>
            </a:p>
            <a:p>
              <a:pPr>
                <a:lnSpc>
                  <a:spcPct val="150000"/>
                </a:lnSpc>
              </a:pPr>
              <a:r>
                <a:rPr lang="zh-CN" altLang="en-US" sz="1400" b="1" dirty="0">
                  <a:latin typeface="Calibri" panose="020F0502020204030204" pitchFamily="34" charset="0"/>
                  <a:ea typeface="思源黑体 CN Bold" pitchFamily="34" charset="-122"/>
                </a:rPr>
                <a:t>佩戴方法：</a:t>
              </a:r>
              <a:endParaRPr lang="en-US" altLang="zh-CN" sz="1400" b="1" dirty="0">
                <a:latin typeface="Calibri" panose="020F0502020204030204" pitchFamily="34" charset="0"/>
                <a:ea typeface="思源黑体 CN Bold" pitchFamily="34" charset="-122"/>
              </a:endParaRPr>
            </a:p>
            <a:p>
              <a:pPr>
                <a:lnSpc>
                  <a:spcPct val="150000"/>
                </a:lnSpc>
              </a:pPr>
              <a:r>
                <a:rPr lang="en-US" altLang="zh-CN" sz="1400" dirty="0">
                  <a:latin typeface="Calibri" panose="020F0502020204030204" pitchFamily="34" charset="0"/>
                  <a:ea typeface="思源黑体 CN Bold" pitchFamily="34" charset="-122"/>
                </a:rPr>
                <a:t>1</a:t>
              </a:r>
              <a:r>
                <a:rPr lang="zh-CN" altLang="en-US" sz="1400" dirty="0">
                  <a:latin typeface="Calibri" panose="020F0502020204030204" pitchFamily="34" charset="0"/>
                  <a:ea typeface="思源黑体 CN Bold" pitchFamily="34" charset="-122"/>
                </a:rPr>
                <a:t>．将红领巾披在肩上，钝角对准脊椎骨，右角放在左角下面，两角交叉；</a:t>
              </a:r>
              <a:endParaRPr lang="zh-CN" altLang="en-US" sz="1400" dirty="0">
                <a:latin typeface="Calibri" panose="020F0502020204030204" pitchFamily="34" charset="0"/>
                <a:ea typeface="思源黑体 CN Bold" pitchFamily="34" charset="-122"/>
              </a:endParaRPr>
            </a:p>
            <a:p>
              <a:pPr>
                <a:lnSpc>
                  <a:spcPct val="150000"/>
                </a:lnSpc>
              </a:pPr>
              <a:r>
                <a:rPr lang="en-US" altLang="zh-CN" sz="1400" dirty="0">
                  <a:latin typeface="Calibri" panose="020F0502020204030204" pitchFamily="34" charset="0"/>
                  <a:ea typeface="思源黑体 CN Bold" pitchFamily="34" charset="-122"/>
                </a:rPr>
                <a:t>2</a:t>
              </a:r>
              <a:r>
                <a:rPr lang="zh-CN" altLang="en-US" sz="1400" dirty="0">
                  <a:latin typeface="Calibri" panose="020F0502020204030204" pitchFamily="34" charset="0"/>
                  <a:ea typeface="思源黑体 CN Bold" pitchFamily="34" charset="-122"/>
                </a:rPr>
                <a:t>．将右角经过左角前面拉到右边，左角不动；</a:t>
              </a:r>
              <a:endParaRPr lang="zh-CN" altLang="en-US" sz="1400" dirty="0">
                <a:latin typeface="Calibri" panose="020F0502020204030204" pitchFamily="34" charset="0"/>
                <a:ea typeface="思源黑体 CN Bold" pitchFamily="34" charset="-122"/>
              </a:endParaRPr>
            </a:p>
            <a:p>
              <a:pPr>
                <a:lnSpc>
                  <a:spcPct val="150000"/>
                </a:lnSpc>
              </a:pPr>
              <a:r>
                <a:rPr lang="en-US" altLang="zh-CN" sz="1400" dirty="0">
                  <a:latin typeface="Calibri" panose="020F0502020204030204" pitchFamily="34" charset="0"/>
                  <a:ea typeface="思源黑体 CN Bold" pitchFamily="34" charset="-122"/>
                </a:rPr>
                <a:t>3</a:t>
              </a:r>
              <a:r>
                <a:rPr lang="zh-CN" altLang="en-US" sz="1400" dirty="0">
                  <a:latin typeface="Calibri" panose="020F0502020204030204" pitchFamily="34" charset="0"/>
                  <a:ea typeface="思源黑体 CN Bold" pitchFamily="34" charset="-122"/>
                </a:rPr>
                <a:t>．右角经左右两角交叉的空隙中拉出，右角恰绕过左角一圈；</a:t>
              </a:r>
              <a:endParaRPr lang="zh-CN" altLang="en-US" sz="1400" dirty="0">
                <a:latin typeface="Calibri" panose="020F0502020204030204" pitchFamily="34" charset="0"/>
                <a:ea typeface="思源黑体 CN Bold" pitchFamily="34" charset="-122"/>
              </a:endParaRPr>
            </a:p>
            <a:p>
              <a:pPr>
                <a:lnSpc>
                  <a:spcPct val="150000"/>
                </a:lnSpc>
              </a:pPr>
              <a:r>
                <a:rPr lang="en-US" altLang="zh-CN" sz="1400" dirty="0">
                  <a:latin typeface="Calibri" panose="020F0502020204030204" pitchFamily="34" charset="0"/>
                  <a:ea typeface="思源黑体 CN Bold" pitchFamily="34" charset="-122"/>
                </a:rPr>
                <a:t>4</a:t>
              </a:r>
              <a:r>
                <a:rPr lang="zh-CN" altLang="en-US" sz="1400" dirty="0">
                  <a:latin typeface="Calibri" panose="020F0502020204030204" pitchFamily="34" charset="0"/>
                  <a:ea typeface="思源黑体 CN Bold" pitchFamily="34" charset="-122"/>
                </a:rPr>
                <a:t>．将右角从此圈中拉出，抽紧。</a:t>
              </a:r>
              <a:endParaRPr lang="zh-CN" altLang="en-US" sz="1400" dirty="0">
                <a:latin typeface="Calibri" panose="020F0502020204030204" pitchFamily="34" charset="0"/>
                <a:ea typeface="思源黑体 CN Bold" pitchFamily="34" charset="-122"/>
              </a:endParaRPr>
            </a:p>
          </p:txBody>
        </p:sp>
      </p:gr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238250"/>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379538"/>
            <a:ext cx="7034212" cy="785812"/>
            <a:chOff x="1224592" y="1934017"/>
            <a:chExt cx="9393421" cy="1048480"/>
          </a:xfrm>
        </p:grpSpPr>
        <p:sp>
          <p:nvSpPr>
            <p:cNvPr id="38916"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会行队礼</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2</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479675"/>
            <a:ext cx="7165975" cy="2163763"/>
            <a:chOff x="1193799" y="3701734"/>
            <a:chExt cx="9413327" cy="2884305"/>
          </a:xfrm>
        </p:grpSpPr>
        <p:sp>
          <p:nvSpPr>
            <p:cNvPr id="31" name="矩形 30"/>
            <p:cNvSpPr/>
            <p:nvPr/>
          </p:nvSpPr>
          <p:spPr>
            <a:xfrm>
              <a:off x="1193799" y="3701734"/>
              <a:ext cx="9413327" cy="2884305"/>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8920" name="文本框 8"/>
            <p:cNvSpPr txBox="1"/>
            <p:nvPr/>
          </p:nvSpPr>
          <p:spPr>
            <a:xfrm>
              <a:off x="1365498" y="3781559"/>
              <a:ext cx="9145153" cy="2420561"/>
            </a:xfrm>
            <a:prstGeom prst="rect">
              <a:avLst/>
            </a:prstGeom>
            <a:noFill/>
            <a:ln w="9525">
              <a:noFill/>
            </a:ln>
          </p:spPr>
          <p:txBody>
            <a:bodyPr anchor="t" anchorCtr="0">
              <a:spAutoFit/>
            </a:bodyPr>
            <a:p>
              <a:pPr>
                <a:lnSpc>
                  <a:spcPct val="200000"/>
                </a:lnSpc>
              </a:pPr>
              <a:r>
                <a:rPr lang="zh-CN" altLang="en-US" sz="1400" dirty="0">
                  <a:latin typeface="Calibri" panose="020F0502020204030204" pitchFamily="34" charset="0"/>
                  <a:ea typeface="思源黑体 CN Bold" pitchFamily="34" charset="-122"/>
                </a:rPr>
                <a:t>敬队礼时须立正，右手五指并拢，手掌与小臂成直线，自下至上经胸前高举头上约</a:t>
              </a:r>
              <a:r>
                <a:rPr lang="en-US" altLang="zh-CN" sz="1400" dirty="0">
                  <a:latin typeface="Calibri" panose="020F0502020204030204" pitchFamily="34" charset="0"/>
                  <a:ea typeface="思源黑体 CN Bold" pitchFamily="34" charset="-122"/>
                </a:rPr>
                <a:t>5</a:t>
              </a:r>
              <a:r>
                <a:rPr lang="zh-CN" altLang="en-US" sz="1400" dirty="0">
                  <a:latin typeface="Calibri" panose="020F0502020204030204" pitchFamily="34" charset="0"/>
                  <a:ea typeface="思源黑体 CN Bold" pitchFamily="34" charset="-122"/>
                </a:rPr>
                <a:t>厘米</a:t>
              </a:r>
              <a:r>
                <a:rPr lang="en-US" altLang="zh-CN" sz="1400" dirty="0">
                  <a:latin typeface="Calibri" panose="020F0502020204030204" pitchFamily="34" charset="0"/>
                  <a:ea typeface="思源黑体 CN Bold" pitchFamily="34" charset="-122"/>
                </a:rPr>
                <a:t>(</a:t>
              </a:r>
              <a:r>
                <a:rPr lang="zh-CN" altLang="en-US" sz="1400" dirty="0">
                  <a:latin typeface="Calibri" panose="020F0502020204030204" pitchFamily="34" charset="0"/>
                  <a:ea typeface="思源黑体 CN Bold" pitchFamily="34" charset="-122"/>
                </a:rPr>
                <a:t>约一拳</a:t>
              </a:r>
              <a:r>
                <a:rPr lang="en-US" altLang="zh-CN" sz="1400" dirty="0">
                  <a:latin typeface="Calibri" panose="020F0502020204030204" pitchFamily="34" charset="0"/>
                  <a:ea typeface="思源黑体 CN Bold" pitchFamily="34" charset="-122"/>
                </a:rPr>
                <a:t>)</a:t>
              </a:r>
              <a:r>
                <a:rPr lang="zh-CN" altLang="en-US" sz="1400" dirty="0">
                  <a:latin typeface="Calibri" panose="020F0502020204030204" pitchFamily="34" charset="0"/>
                  <a:ea typeface="思源黑体 CN Bold" pitchFamily="34" charset="-122"/>
                </a:rPr>
                <a:t>，动作自然流畅，掌心朝向左前下方。</a:t>
              </a:r>
              <a:endParaRPr lang="en-US" altLang="zh-CN" sz="1400" b="1" dirty="0">
                <a:latin typeface="Calibri" panose="020F0502020204030204" pitchFamily="34" charset="0"/>
                <a:ea typeface="思源黑体 CN Bold" pitchFamily="34" charset="-122"/>
              </a:endParaRPr>
            </a:p>
            <a:p>
              <a:pPr>
                <a:lnSpc>
                  <a:spcPct val="200000"/>
                </a:lnSpc>
              </a:pPr>
              <a:r>
                <a:rPr lang="zh-CN" altLang="en-US" sz="1400" b="1" dirty="0">
                  <a:latin typeface="Calibri" panose="020F0502020204030204" pitchFamily="34" charset="0"/>
                  <a:ea typeface="思源黑体 CN Bold" pitchFamily="34" charset="-122"/>
                </a:rPr>
                <a:t>常见的错误有</a:t>
              </a:r>
              <a:r>
                <a:rPr lang="en-US" altLang="zh-CN" sz="1400" b="1" dirty="0">
                  <a:latin typeface="Calibri" panose="020F0502020204030204" pitchFamily="34" charset="0"/>
                  <a:ea typeface="思源黑体 CN Bold" pitchFamily="34" charset="-122"/>
                </a:rPr>
                <a:t>:</a:t>
              </a:r>
              <a:endParaRPr lang="en-US" altLang="zh-CN" sz="1400" b="1" dirty="0">
                <a:latin typeface="Calibri" panose="020F0502020204030204" pitchFamily="34" charset="0"/>
                <a:ea typeface="思源黑体 CN Bold" pitchFamily="34" charset="-122"/>
              </a:endParaRPr>
            </a:p>
            <a:p>
              <a:pPr>
                <a:lnSpc>
                  <a:spcPct val="200000"/>
                </a:lnSpc>
              </a:pPr>
              <a:r>
                <a:rPr lang="zh-CN" altLang="en-US" sz="1400" dirty="0">
                  <a:latin typeface="Calibri" panose="020F0502020204030204" pitchFamily="34" charset="0"/>
                  <a:ea typeface="思源黑体 CN Bold" pitchFamily="34" charset="-122"/>
                </a:rPr>
                <a:t>手掌掌心朝前、手指不并拢、手掌和小臂不成直线、从身体右侧甩手上举等。</a:t>
              </a:r>
              <a:endParaRPr lang="zh-CN" altLang="en-US" sz="1400" dirty="0">
                <a:latin typeface="Calibri" panose="020F0502020204030204" pitchFamily="34" charset="0"/>
                <a:ea typeface="思源黑体 CN Bold" pitchFamily="34" charset="-122"/>
              </a:endParaRPr>
            </a:p>
          </p:txBody>
        </p:sp>
      </p:gr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071563"/>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212850"/>
            <a:ext cx="7034212" cy="785813"/>
            <a:chOff x="1224592" y="1934017"/>
            <a:chExt cx="9393421" cy="1048480"/>
          </a:xfrm>
        </p:grpSpPr>
        <p:sp>
          <p:nvSpPr>
            <p:cNvPr id="40964"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会唱队歌</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3</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312988"/>
            <a:ext cx="7165975" cy="2306637"/>
            <a:chOff x="1193799" y="3701733"/>
            <a:chExt cx="9413327" cy="3074757"/>
          </a:xfrm>
        </p:grpSpPr>
        <p:sp>
          <p:nvSpPr>
            <p:cNvPr id="31" name="矩形 30"/>
            <p:cNvSpPr/>
            <p:nvPr/>
          </p:nvSpPr>
          <p:spPr>
            <a:xfrm>
              <a:off x="1193799" y="3701733"/>
              <a:ext cx="9413327" cy="3074757"/>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0968" name="文本框 8"/>
            <p:cNvSpPr txBox="1"/>
            <p:nvPr/>
          </p:nvSpPr>
          <p:spPr>
            <a:xfrm>
              <a:off x="1365498" y="3781559"/>
              <a:ext cx="9145153" cy="2994931"/>
            </a:xfrm>
            <a:prstGeom prst="rect">
              <a:avLst/>
            </a:prstGeom>
            <a:noFill/>
            <a:ln w="9525">
              <a:noFill/>
            </a:ln>
          </p:spPr>
          <p:txBody>
            <a:bodyPr anchor="t" anchorCtr="0">
              <a:spAutoFit/>
            </a:bodyPr>
            <a:p>
              <a:r>
                <a:rPr lang="zh-CN" altLang="en-US" sz="1400" b="1" dirty="0">
                  <a:latin typeface="Calibri" panose="020F0502020204030204" pitchFamily="34" charset="0"/>
                  <a:ea typeface="思源黑体 CN Bold" pitchFamily="34" charset="-122"/>
                </a:rPr>
                <a:t>中国少年先锋队队歌</a:t>
              </a:r>
              <a:r>
                <a:rPr lang="en-US" altLang="zh-CN" sz="1400" b="1" dirty="0">
                  <a:latin typeface="Calibri" panose="020F0502020204030204" pitchFamily="34" charset="0"/>
                  <a:ea typeface="思源黑体 CN Bold" pitchFamily="34" charset="-122"/>
                </a:rPr>
                <a:t>——《</a:t>
              </a:r>
              <a:r>
                <a:rPr lang="zh-CN" altLang="en-US" sz="1400" b="1" dirty="0">
                  <a:latin typeface="Calibri" panose="020F0502020204030204" pitchFamily="34" charset="0"/>
                  <a:ea typeface="思源黑体 CN Bold" pitchFamily="34" charset="-122"/>
                </a:rPr>
                <a:t>我们是共产主义接班人</a:t>
              </a:r>
              <a:r>
                <a:rPr lang="en-US" altLang="zh-CN" sz="1400" b="1" dirty="0">
                  <a:latin typeface="Calibri" panose="020F0502020204030204" pitchFamily="34" charset="0"/>
                  <a:ea typeface="思源黑体 CN Bold" pitchFamily="34" charset="-122"/>
                </a:rPr>
                <a:t>》</a:t>
              </a:r>
              <a:endParaRPr lang="en-US" altLang="zh-CN" sz="1400" b="1" dirty="0">
                <a:latin typeface="Calibri" panose="020F0502020204030204" pitchFamily="34" charset="0"/>
                <a:ea typeface="思源黑体 CN Bold" pitchFamily="34" charset="-122"/>
              </a:endParaRPr>
            </a:p>
            <a:p>
              <a:pPr>
                <a:lnSpc>
                  <a:spcPct val="150000"/>
                </a:lnSpc>
              </a:pPr>
              <a:r>
                <a:rPr lang="zh-CN" altLang="en-US" sz="1400" dirty="0">
                  <a:latin typeface="Calibri" panose="020F0502020204030204" pitchFamily="34" charset="0"/>
                  <a:ea typeface="思源黑体 CN Bold" pitchFamily="34" charset="-122"/>
                </a:rPr>
                <a:t>我们是共产主义接班人，继承革命先辈的光荣传统，爱祖国，爱人民，鲜艳的红领巾飘扬在前胸。不怕困难，不怕敌人，顽强学习，坚决斗争，向着胜利勇敢前进，向着胜利勇敢前进前进，向着胜利勇敢前进，我们是共产主义接班人。</a:t>
              </a:r>
              <a:endParaRPr lang="en-US" altLang="zh-CN" sz="1400" dirty="0">
                <a:latin typeface="Calibri" panose="020F0502020204030204" pitchFamily="34" charset="0"/>
                <a:ea typeface="思源黑体 CN Bold" pitchFamily="34" charset="-122"/>
              </a:endParaRPr>
            </a:p>
            <a:p>
              <a:pPr>
                <a:lnSpc>
                  <a:spcPct val="150000"/>
                </a:lnSpc>
              </a:pPr>
              <a:r>
                <a:rPr lang="zh-CN" altLang="en-US" sz="1400" dirty="0">
                  <a:latin typeface="Calibri" panose="020F0502020204030204" pitchFamily="34" charset="0"/>
                  <a:ea typeface="思源黑体 CN Bold" pitchFamily="34" charset="-122"/>
                </a:rPr>
                <a:t>我们是共产主义接班人，沿着革命先辈的光荣路程，爱祖国，爱人民，少先队员是我们骄傲的名称。时刻准备，建立功勋，要把敌人，消灭干净，为着理想勇敢前进，为着理想勇敢前进前进，为着理想勇敢前进，我们是共产主义接班人。</a:t>
              </a:r>
              <a:endParaRPr lang="zh-CN" altLang="en-US" sz="1400" dirty="0">
                <a:latin typeface="Calibri" panose="020F0502020204030204" pitchFamily="34" charset="0"/>
                <a:ea typeface="思源黑体 CN Bold" pitchFamily="34" charset="-122"/>
              </a:endParaRPr>
            </a:p>
          </p:txBody>
        </p:sp>
      </p:gr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071563"/>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212850"/>
            <a:ext cx="7034212" cy="785813"/>
            <a:chOff x="1224592" y="1934017"/>
            <a:chExt cx="9393421" cy="1048480"/>
          </a:xfrm>
        </p:grpSpPr>
        <p:sp>
          <p:nvSpPr>
            <p:cNvPr id="43012"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会呼号</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4</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312988"/>
            <a:ext cx="7165975" cy="2306637"/>
            <a:chOff x="1193799" y="3701733"/>
            <a:chExt cx="9413327" cy="3074756"/>
          </a:xfrm>
        </p:grpSpPr>
        <p:sp>
          <p:nvSpPr>
            <p:cNvPr id="31" name="矩形 30"/>
            <p:cNvSpPr/>
            <p:nvPr/>
          </p:nvSpPr>
          <p:spPr>
            <a:xfrm>
              <a:off x="1193799" y="3701733"/>
              <a:ext cx="9413327" cy="3074756"/>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3016" name="文本框 8"/>
            <p:cNvSpPr txBox="1"/>
            <p:nvPr/>
          </p:nvSpPr>
          <p:spPr>
            <a:xfrm>
              <a:off x="1365498" y="3910045"/>
              <a:ext cx="5746401" cy="2707745"/>
            </a:xfrm>
            <a:prstGeom prst="rect">
              <a:avLst/>
            </a:prstGeom>
            <a:noFill/>
            <a:ln w="9525">
              <a:noFill/>
            </a:ln>
          </p:spPr>
          <p:txBody>
            <a:bodyPr anchor="t" anchorCtr="0">
              <a:spAutoFit/>
            </a:bodyPr>
            <a:p>
              <a:pPr>
                <a:lnSpc>
                  <a:spcPct val="300000"/>
                </a:lnSpc>
              </a:pPr>
              <a:r>
                <a:rPr lang="zh-CN" altLang="en-US" sz="1400" dirty="0">
                  <a:latin typeface="Calibri" panose="020F0502020204030204" pitchFamily="34" charset="0"/>
                  <a:ea typeface="思源黑体 CN Bold" pitchFamily="34" charset="-122"/>
                </a:rPr>
                <a:t>呼号时，右手握拳，拳心向左前方，举到耳朵旁边。</a:t>
              </a:r>
              <a:endParaRPr lang="zh-CN" altLang="en-US" sz="1400" dirty="0">
                <a:latin typeface="Calibri" panose="020F0502020204030204" pitchFamily="34" charset="0"/>
                <a:ea typeface="思源黑体 CN Bold" pitchFamily="34" charset="-122"/>
              </a:endParaRPr>
            </a:p>
            <a:p>
              <a:pPr>
                <a:lnSpc>
                  <a:spcPct val="300000"/>
                </a:lnSpc>
              </a:pPr>
              <a:r>
                <a:rPr lang="zh-CN" altLang="en-US" sz="1400" dirty="0">
                  <a:latin typeface="Calibri" panose="020F0502020204030204" pitchFamily="34" charset="0"/>
                  <a:ea typeface="思源黑体 CN Bold" pitchFamily="34" charset="-122"/>
                </a:rPr>
                <a:t>领呼：准备着为共产主义事业而奋斗。</a:t>
              </a:r>
              <a:endParaRPr lang="zh-CN" altLang="en-US" sz="1400" dirty="0">
                <a:latin typeface="Calibri" panose="020F0502020204030204" pitchFamily="34" charset="0"/>
                <a:ea typeface="思源黑体 CN Bold" pitchFamily="34" charset="-122"/>
              </a:endParaRPr>
            </a:p>
            <a:p>
              <a:pPr>
                <a:lnSpc>
                  <a:spcPct val="300000"/>
                </a:lnSpc>
              </a:pPr>
              <a:r>
                <a:rPr lang="zh-CN" altLang="en-US" sz="1400" dirty="0">
                  <a:latin typeface="Calibri" panose="020F0502020204030204" pitchFamily="34" charset="0"/>
                  <a:ea typeface="思源黑体 CN Bold" pitchFamily="34" charset="-122"/>
                </a:rPr>
                <a:t>队员齐声坚定地回答：时刻准备着！</a:t>
              </a:r>
              <a:endParaRPr lang="zh-CN" altLang="en-US" sz="1400" dirty="0">
                <a:latin typeface="Calibri" panose="020F0502020204030204" pitchFamily="34" charset="0"/>
                <a:ea typeface="思源黑体 CN Bold" pitchFamily="34" charset="-122"/>
              </a:endParaRPr>
            </a:p>
          </p:txBody>
        </p:sp>
      </p:grpSp>
      <p:pic>
        <p:nvPicPr>
          <p:cNvPr id="10" name="Picture 2"/>
          <p:cNvPicPr>
            <a:picLocks noChangeAspect="1"/>
          </p:cNvPicPr>
          <p:nvPr/>
        </p:nvPicPr>
        <p:blipFill>
          <a:blip r:embed="rId1"/>
          <a:stretch>
            <a:fillRect/>
          </a:stretch>
        </p:blipFill>
        <p:spPr>
          <a:xfrm>
            <a:off x="5580063" y="2716213"/>
            <a:ext cx="1649412" cy="1800225"/>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071563"/>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212850"/>
            <a:ext cx="7034212" cy="785813"/>
            <a:chOff x="1224592" y="1934017"/>
            <a:chExt cx="9393421" cy="1048480"/>
          </a:xfrm>
        </p:grpSpPr>
        <p:sp>
          <p:nvSpPr>
            <p:cNvPr id="45060"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会读入队誓词</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5</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312988"/>
            <a:ext cx="7165975" cy="2306637"/>
            <a:chOff x="1193799" y="3701733"/>
            <a:chExt cx="9413327" cy="3074756"/>
          </a:xfrm>
        </p:grpSpPr>
        <p:sp>
          <p:nvSpPr>
            <p:cNvPr id="31" name="矩形 30"/>
            <p:cNvSpPr/>
            <p:nvPr/>
          </p:nvSpPr>
          <p:spPr>
            <a:xfrm>
              <a:off x="1193799" y="3701733"/>
              <a:ext cx="9413327" cy="3074756"/>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5064" name="文本框 8"/>
            <p:cNvSpPr txBox="1"/>
            <p:nvPr/>
          </p:nvSpPr>
          <p:spPr>
            <a:xfrm>
              <a:off x="1553161" y="3856223"/>
              <a:ext cx="5840232" cy="2748772"/>
            </a:xfrm>
            <a:prstGeom prst="rect">
              <a:avLst/>
            </a:prstGeom>
            <a:noFill/>
            <a:ln w="9525">
              <a:noFill/>
            </a:ln>
          </p:spPr>
          <p:txBody>
            <a:bodyPr anchor="t" anchorCtr="0">
              <a:spAutoFit/>
            </a:bodyPr>
            <a:p>
              <a:pPr>
                <a:lnSpc>
                  <a:spcPct val="200000"/>
                </a:lnSpc>
              </a:pPr>
              <a:r>
                <a:rPr lang="zh-CN" altLang="en-US" sz="1600" dirty="0">
                  <a:latin typeface="Calibri" panose="020F0502020204030204" pitchFamily="34" charset="0"/>
                  <a:ea typeface="思源黑体 CN Bold" pitchFamily="34" charset="-122"/>
                </a:rPr>
                <a:t>我是中国少年先锋队队员。</a:t>
              </a:r>
              <a:endParaRPr lang="en-US" altLang="zh-CN" sz="1600" dirty="0">
                <a:latin typeface="Calibri" panose="020F0502020204030204" pitchFamily="34" charset="0"/>
                <a:ea typeface="思源黑体 CN Bold" pitchFamily="34" charset="-122"/>
              </a:endParaRPr>
            </a:p>
            <a:p>
              <a:pPr>
                <a:lnSpc>
                  <a:spcPct val="200000"/>
                </a:lnSpc>
              </a:pPr>
              <a:r>
                <a:rPr lang="zh-CN" altLang="en-US" sz="1600" dirty="0">
                  <a:latin typeface="Calibri" panose="020F0502020204030204" pitchFamily="34" charset="0"/>
                  <a:ea typeface="思源黑体 CN Bold" pitchFamily="34" charset="-122"/>
                </a:rPr>
                <a:t>我在队旗下宣誓：我热爱中国共产党，热爱祖国，热爱人民，好好学习，好好锻炼，准备着：为共产主义事业贡献力量！</a:t>
              </a:r>
              <a:endParaRPr lang="zh-CN" altLang="en-US" sz="1600" dirty="0">
                <a:latin typeface="Calibri" panose="020F0502020204030204" pitchFamily="34" charset="0"/>
                <a:ea typeface="思源黑体 CN Bold" pitchFamily="34" charset="-122"/>
              </a:endParaRPr>
            </a:p>
          </p:txBody>
        </p:sp>
      </p:grpSp>
      <p:pic>
        <p:nvPicPr>
          <p:cNvPr id="10" name="图片 9"/>
          <p:cNvPicPr>
            <a:picLocks noChangeAspect="1"/>
          </p:cNvPicPr>
          <p:nvPr/>
        </p:nvPicPr>
        <p:blipFill>
          <a:blip r:embed="rId1"/>
          <a:stretch>
            <a:fillRect/>
          </a:stretch>
        </p:blipFill>
        <p:spPr>
          <a:xfrm>
            <a:off x="5940425" y="2355850"/>
            <a:ext cx="1558925" cy="2271713"/>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349567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少先队员“六会”</a:t>
            </a:r>
            <a:endParaRPr lang="zh-CN" altLang="en-US" sz="2400" b="1" dirty="0">
              <a:solidFill>
                <a:srgbClr val="C00000"/>
              </a:solidFill>
              <a:latin typeface="思源黑体 CN Bold" pitchFamily="34" charset="-122"/>
              <a:ea typeface="思源黑体 CN Bold" pitchFamily="34" charset="-122"/>
            </a:endParaRPr>
          </a:p>
        </p:txBody>
      </p:sp>
      <p:sp>
        <p:nvSpPr>
          <p:cNvPr id="26" name="矩形 25"/>
          <p:cNvSpPr/>
          <p:nvPr/>
        </p:nvSpPr>
        <p:spPr>
          <a:xfrm>
            <a:off x="928688" y="1071563"/>
            <a:ext cx="8215313" cy="1066800"/>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lIns="68579" tIns="34289" rIns="68579" bIns="34289" anchor="ct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3800" b="0" i="0" u="none" strike="noStrike" kern="1200" cap="none" spc="0" normalizeH="0" baseline="0" noProof="0" dirty="0">
              <a:ln>
                <a:noFill/>
              </a:ln>
              <a:solidFill>
                <a:srgbClr val="FFF9EF"/>
              </a:solidFill>
              <a:effectLst/>
              <a:uLnTx/>
              <a:uFillTx/>
              <a:latin typeface="微软雅黑" panose="020B0503020204020204" pitchFamily="34" charset="-122"/>
              <a:ea typeface="+mn-ea"/>
              <a:cs typeface="+mn-cs"/>
            </a:endParaRPr>
          </a:p>
        </p:txBody>
      </p:sp>
      <p:grpSp>
        <p:nvGrpSpPr>
          <p:cNvPr id="2" name="组合 3"/>
          <p:cNvGrpSpPr/>
          <p:nvPr/>
        </p:nvGrpSpPr>
        <p:grpSpPr>
          <a:xfrm>
            <a:off x="928688" y="1212850"/>
            <a:ext cx="7034212" cy="785813"/>
            <a:chOff x="1224592" y="1934017"/>
            <a:chExt cx="9393421" cy="1048480"/>
          </a:xfrm>
        </p:grpSpPr>
        <p:sp>
          <p:nvSpPr>
            <p:cNvPr id="47108" name="矩形 4"/>
            <p:cNvSpPr/>
            <p:nvPr/>
          </p:nvSpPr>
          <p:spPr>
            <a:xfrm>
              <a:off x="1224592" y="1999669"/>
              <a:ext cx="8263790" cy="944506"/>
            </a:xfrm>
            <a:prstGeom prst="rect">
              <a:avLst/>
            </a:prstGeom>
            <a:noFill/>
            <a:ln w="9525">
              <a:noFill/>
            </a:ln>
          </p:spPr>
          <p:txBody>
            <a:bodyPr anchor="t" anchorCtr="0">
              <a:spAutoFit/>
            </a:bodyPr>
            <a:p>
              <a:pPr algn="ctr"/>
              <a:r>
                <a:rPr lang="zh-CN" altLang="en-US" sz="4000" b="1" dirty="0">
                  <a:solidFill>
                    <a:schemeClr val="bg1"/>
                  </a:solidFill>
                  <a:latin typeface="思源黑体 CN Bold" pitchFamily="34" charset="-122"/>
                  <a:ea typeface="思源黑体 CN Bold" pitchFamily="34" charset="-122"/>
                </a:rPr>
                <a:t>会入队申请</a:t>
              </a:r>
              <a:endParaRPr lang="zh-CN" altLang="en-US" sz="4000" b="1" dirty="0">
                <a:solidFill>
                  <a:schemeClr val="bg1"/>
                </a:solidFill>
                <a:latin typeface="思源黑体 CN Bold" pitchFamily="34" charset="-122"/>
                <a:ea typeface="思源黑体 CN Bold" pitchFamily="34" charset="-122"/>
              </a:endParaRPr>
            </a:p>
          </p:txBody>
        </p:sp>
        <p:sp>
          <p:nvSpPr>
            <p:cNvPr id="29" name="椭圆 28"/>
            <p:cNvSpPr/>
            <p:nvPr/>
          </p:nvSpPr>
          <p:spPr>
            <a:xfrm>
              <a:off x="9570766" y="1934017"/>
              <a:ext cx="1047247" cy="1048480"/>
            </a:xfrm>
            <a:prstGeom prst="ellipse">
              <a:avLst/>
            </a:prstGeom>
            <a:solidFill>
              <a:srgbClr val="FFFDF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rPr>
                <a:t>6</a:t>
              </a:r>
              <a:endParaRPr kumimoji="0" lang="zh-CN" altLang="en-US" sz="5300" b="1" i="0" u="none" strike="noStrike" kern="1200" cap="none" spc="0" normalizeH="0" baseline="0" noProof="0" dirty="0">
                <a:ln>
                  <a:noFill/>
                </a:ln>
                <a:solidFill>
                  <a:srgbClr val="C00000"/>
                </a:solidFill>
                <a:effectLst/>
                <a:uLnTx/>
                <a:uFillTx/>
                <a:latin typeface="微软雅黑" panose="020B0503020204020204" pitchFamily="34" charset="-122"/>
                <a:ea typeface="+mn-ea"/>
                <a:cs typeface="+mn-cs"/>
              </a:endParaRPr>
            </a:p>
          </p:txBody>
        </p:sp>
      </p:grpSp>
      <p:grpSp>
        <p:nvGrpSpPr>
          <p:cNvPr id="3" name="组合 6"/>
          <p:cNvGrpSpPr/>
          <p:nvPr/>
        </p:nvGrpSpPr>
        <p:grpSpPr>
          <a:xfrm>
            <a:off x="995363" y="2312988"/>
            <a:ext cx="7165975" cy="2306637"/>
            <a:chOff x="1193799" y="3701733"/>
            <a:chExt cx="9413327" cy="3074756"/>
          </a:xfrm>
        </p:grpSpPr>
        <p:sp>
          <p:nvSpPr>
            <p:cNvPr id="31" name="矩形 30"/>
            <p:cNvSpPr/>
            <p:nvPr/>
          </p:nvSpPr>
          <p:spPr>
            <a:xfrm>
              <a:off x="1193799" y="3701733"/>
              <a:ext cx="9413327" cy="3074756"/>
            </a:xfrm>
            <a:prstGeom prst="rect">
              <a:avLst/>
            </a:prstGeom>
            <a:noFill/>
            <a:ln w="19050">
              <a:solidFill>
                <a:srgbClr val="C00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47112" name="文本框 8"/>
            <p:cNvSpPr txBox="1"/>
            <p:nvPr/>
          </p:nvSpPr>
          <p:spPr>
            <a:xfrm>
              <a:off x="1553161" y="3856223"/>
              <a:ext cx="5840232" cy="2656633"/>
            </a:xfrm>
            <a:prstGeom prst="rect">
              <a:avLst/>
            </a:prstGeom>
            <a:noFill/>
            <a:ln w="9525">
              <a:noFill/>
            </a:ln>
          </p:spPr>
          <p:txBody>
            <a:bodyPr anchor="t" anchorCtr="0">
              <a:spAutoFit/>
            </a:bodyPr>
            <a:p>
              <a:pPr>
                <a:lnSpc>
                  <a:spcPct val="200000"/>
                </a:lnSpc>
              </a:pPr>
              <a:r>
                <a:rPr lang="zh-CN" altLang="en-US" sz="1600" dirty="0">
                  <a:latin typeface="Calibri" panose="020F0502020204030204" pitchFamily="34" charset="0"/>
                  <a:ea typeface="思源黑体 CN Bold" pitchFamily="34" charset="-122"/>
                </a:rPr>
                <a:t>分</a:t>
              </a:r>
              <a:r>
                <a:rPr lang="zh-CN" altLang="en-US" sz="1600" b="1" dirty="0">
                  <a:latin typeface="思源黑体 CN Bold" pitchFamily="34" charset="-122"/>
                  <a:ea typeface="思源黑体 CN Bold" pitchFamily="34" charset="-122"/>
                </a:rPr>
                <a:t>口头</a:t>
              </a:r>
              <a:r>
                <a:rPr lang="zh-CN" altLang="en-US" sz="1600" dirty="0">
                  <a:latin typeface="Calibri" panose="020F0502020204030204" pitchFamily="34" charset="0"/>
                  <a:ea typeface="思源黑体 CN Bold" pitchFamily="34" charset="-122"/>
                </a:rPr>
                <a:t>和</a:t>
              </a:r>
              <a:r>
                <a:rPr lang="zh-CN" altLang="en-US" sz="1600" b="1" dirty="0">
                  <a:latin typeface="思源黑体 CN Bold" pitchFamily="34" charset="-122"/>
                  <a:ea typeface="思源黑体 CN Bold" pitchFamily="34" charset="-122"/>
                </a:rPr>
                <a:t>书面</a:t>
              </a:r>
              <a:r>
                <a:rPr lang="zh-CN" altLang="en-US" sz="1600" dirty="0">
                  <a:latin typeface="Calibri" panose="020F0502020204030204" pitchFamily="34" charset="0"/>
                  <a:ea typeface="思源黑体 CN Bold" pitchFamily="34" charset="-122"/>
                </a:rPr>
                <a:t>两种形式。</a:t>
              </a:r>
              <a:endParaRPr lang="en-US" altLang="zh-CN" sz="1600" dirty="0">
                <a:latin typeface="Calibri" panose="020F0502020204030204" pitchFamily="34" charset="0"/>
                <a:ea typeface="思源黑体 CN Bold" pitchFamily="34" charset="-122"/>
              </a:endParaRPr>
            </a:p>
            <a:p>
              <a:pPr>
                <a:lnSpc>
                  <a:spcPct val="200000"/>
                </a:lnSpc>
              </a:pPr>
              <a:r>
                <a:rPr lang="zh-CN" altLang="en-US" sz="1600" dirty="0">
                  <a:latin typeface="Calibri" panose="020F0502020204030204" pitchFamily="34" charset="0"/>
                  <a:ea typeface="思源黑体 CN Bold" pitchFamily="34" charset="-122"/>
                </a:rPr>
                <a:t>口头申请</a:t>
              </a:r>
              <a:r>
                <a:rPr lang="en-US" altLang="zh-CN" sz="1600" dirty="0">
                  <a:latin typeface="Calibri" panose="020F0502020204030204" pitchFamily="34" charset="0"/>
                  <a:ea typeface="思源黑体 CN Bold" pitchFamily="34" charset="-122"/>
                </a:rPr>
                <a:t>.</a:t>
              </a:r>
              <a:r>
                <a:rPr lang="zh-CN" altLang="en-US" sz="1600" dirty="0">
                  <a:latin typeface="Calibri" panose="020F0502020204030204" pitchFamily="34" charset="0"/>
                  <a:ea typeface="思源黑体 CN Bold" pitchFamily="34" charset="-122"/>
                </a:rPr>
                <a:t>是申请人口头向中队辅导员表示愿意加入少先队组织并遵守少先队章程。</a:t>
              </a:r>
              <a:endParaRPr lang="en-US" altLang="zh-CN" sz="1600" dirty="0">
                <a:latin typeface="Calibri" panose="020F0502020204030204" pitchFamily="34" charset="0"/>
                <a:ea typeface="思源黑体 CN Bold" pitchFamily="34" charset="-122"/>
              </a:endParaRPr>
            </a:p>
            <a:p>
              <a:pPr>
                <a:lnSpc>
                  <a:spcPct val="200000"/>
                </a:lnSpc>
              </a:pPr>
              <a:r>
                <a:rPr lang="zh-CN" altLang="en-US" sz="1600" dirty="0">
                  <a:latin typeface="Calibri" panose="020F0502020204030204" pitchFamily="34" charset="0"/>
                  <a:ea typeface="思源黑体 CN Bold" pitchFamily="34" charset="-122"/>
                </a:rPr>
                <a:t>书面申请是申请人写出书面申请书。</a:t>
              </a:r>
              <a:endParaRPr lang="zh-CN" altLang="en-US" sz="1600" dirty="0">
                <a:latin typeface="Calibri" panose="020F0502020204030204" pitchFamily="34" charset="0"/>
                <a:ea typeface="思源黑体 CN Bold" pitchFamily="34" charset="-122"/>
              </a:endParaRPr>
            </a:p>
          </p:txBody>
        </p:sp>
      </p:grpSp>
      <p:pic>
        <p:nvPicPr>
          <p:cNvPr id="47113" name="Picture 19" descr="image 759"/>
          <p:cNvPicPr>
            <a:picLocks noChangeAspect="1"/>
          </p:cNvPicPr>
          <p:nvPr/>
        </p:nvPicPr>
        <p:blipFill>
          <a:blip r:embed="rId1"/>
          <a:stretch>
            <a:fillRect/>
          </a:stretch>
        </p:blipFill>
        <p:spPr>
          <a:xfrm>
            <a:off x="5724525" y="2284413"/>
            <a:ext cx="2357438" cy="2374900"/>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26"/>
                                        </p:tgtEl>
                                        <p:attrNameLst>
                                          <p:attrName>style.visibility</p:attrName>
                                        </p:attrNameLst>
                                      </p:cBhvr>
                                      <p:to>
                                        <p:strVal val="visible"/>
                                      </p:to>
                                    </p:set>
                                    <p:animEffect transition="in" filter="wipe(left)">
                                      <p:cBhvr>
                                        <p:cTn id="11" dur="500"/>
                                        <p:tgtEl>
                                          <p:spTgt spid="26"/>
                                        </p:tgtEl>
                                      </p:cBhvr>
                                    </p:animEffect>
                                  </p:childTnLst>
                                </p:cTn>
                              </p:par>
                            </p:childTnLst>
                          </p:cTn>
                        </p:par>
                        <p:par>
                          <p:cTn id="12" fill="hold">
                            <p:stCondLst>
                              <p:cond delay="1500"/>
                            </p:stCondLst>
                            <p:childTnLst>
                              <p:par>
                                <p:cTn id="13" presetID="18" presetClass="entr" presetSubtype="6"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strips(downRight)">
                                      <p:cBhvr>
                                        <p:cTn id="15" dur="500"/>
                                        <p:tgtEl>
                                          <p:spTgt spid="2"/>
                                        </p:tgtEl>
                                      </p:cBhvr>
                                    </p:animEffect>
                                  </p:childTnLst>
                                </p:cTn>
                              </p:par>
                            </p:childTnLst>
                          </p:cTn>
                        </p:par>
                        <p:par>
                          <p:cTn id="16" fill="hold">
                            <p:stCondLst>
                              <p:cond delay="2000"/>
                            </p:stCondLst>
                            <p:childTnLst>
                              <p:par>
                                <p:cTn id="17" presetID="18" presetClass="entr" presetSubtype="6" fill="hold" nodeType="after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strips(downRight)">
                                      <p:cBhvr>
                                        <p:cTn id="19" dur="75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9153" name="图片 10"/>
          <p:cNvPicPr>
            <a:picLocks noChangeAspect="1"/>
          </p:cNvPicPr>
          <p:nvPr/>
        </p:nvPicPr>
        <p:blipFill>
          <a:blip r:embed="rId1"/>
          <a:stretch>
            <a:fillRect/>
          </a:stretch>
        </p:blipFill>
        <p:spPr>
          <a:xfrm>
            <a:off x="0" y="0"/>
            <a:ext cx="9144000" cy="5143500"/>
          </a:xfrm>
          <a:prstGeom prst="rect">
            <a:avLst/>
          </a:prstGeom>
          <a:noFill/>
          <a:ln w="9525">
            <a:noFill/>
          </a:ln>
        </p:spPr>
      </p:pic>
      <p:pic>
        <p:nvPicPr>
          <p:cNvPr id="49154" name="图片 11"/>
          <p:cNvPicPr>
            <a:picLocks noChangeAspect="1"/>
          </p:cNvPicPr>
          <p:nvPr/>
        </p:nvPicPr>
        <p:blipFill>
          <a:blip r:embed="rId2"/>
          <a:stretch>
            <a:fillRect/>
          </a:stretch>
        </p:blipFill>
        <p:spPr>
          <a:xfrm>
            <a:off x="0" y="2449513"/>
            <a:ext cx="9144000" cy="2679700"/>
          </a:xfrm>
          <a:prstGeom prst="rect">
            <a:avLst/>
          </a:prstGeom>
          <a:noFill/>
          <a:ln w="9525">
            <a:noFill/>
          </a:ln>
        </p:spPr>
      </p:pic>
      <p:pic>
        <p:nvPicPr>
          <p:cNvPr id="49155" name="图片 12"/>
          <p:cNvPicPr>
            <a:picLocks noChangeAspect="1"/>
          </p:cNvPicPr>
          <p:nvPr/>
        </p:nvPicPr>
        <p:blipFill>
          <a:blip r:embed="rId3"/>
          <a:stretch>
            <a:fillRect/>
          </a:stretch>
        </p:blipFill>
        <p:spPr>
          <a:xfrm>
            <a:off x="52388" y="0"/>
            <a:ext cx="3635375" cy="5143500"/>
          </a:xfrm>
          <a:prstGeom prst="rect">
            <a:avLst/>
          </a:prstGeom>
          <a:noFill/>
          <a:ln w="9525">
            <a:noFill/>
          </a:ln>
        </p:spPr>
      </p:pic>
      <p:pic>
        <p:nvPicPr>
          <p:cNvPr id="49156" name="图片 13"/>
          <p:cNvPicPr>
            <a:picLocks noChangeAspect="1"/>
          </p:cNvPicPr>
          <p:nvPr/>
        </p:nvPicPr>
        <p:blipFill>
          <a:blip r:embed="rId4"/>
          <a:stretch>
            <a:fillRect/>
          </a:stretch>
        </p:blipFill>
        <p:spPr>
          <a:xfrm>
            <a:off x="7683500" y="2217738"/>
            <a:ext cx="1460500" cy="3084512"/>
          </a:xfrm>
          <a:prstGeom prst="rect">
            <a:avLst/>
          </a:prstGeom>
          <a:noFill/>
          <a:ln w="9525">
            <a:noFill/>
          </a:ln>
        </p:spPr>
      </p:pic>
      <p:grpSp>
        <p:nvGrpSpPr>
          <p:cNvPr id="2" name="组合 32"/>
          <p:cNvGrpSpPr/>
          <p:nvPr/>
        </p:nvGrpSpPr>
        <p:grpSpPr>
          <a:xfrm>
            <a:off x="4037013" y="757238"/>
            <a:ext cx="849312" cy="931862"/>
            <a:chOff x="6588224" y="2527446"/>
            <a:chExt cx="2597798" cy="2852616"/>
          </a:xfrm>
        </p:grpSpPr>
        <p:pic>
          <p:nvPicPr>
            <p:cNvPr id="49158" name="图片 74"/>
            <p:cNvPicPr>
              <a:picLocks noChangeAspect="1"/>
            </p:cNvPicPr>
            <p:nvPr/>
          </p:nvPicPr>
          <p:blipFill>
            <a:blip r:embed="rId5"/>
            <a:srcRect r="35275"/>
            <a:stretch>
              <a:fillRect/>
            </a:stretch>
          </p:blipFill>
          <p:spPr>
            <a:xfrm>
              <a:off x="7413080" y="2527446"/>
              <a:ext cx="1772942" cy="2616053"/>
            </a:xfrm>
            <a:prstGeom prst="rect">
              <a:avLst/>
            </a:prstGeom>
            <a:noFill/>
            <a:ln w="9525">
              <a:noFill/>
            </a:ln>
          </p:spPr>
        </p:pic>
        <p:pic>
          <p:nvPicPr>
            <p:cNvPr id="49159" name="图片 75"/>
            <p:cNvPicPr>
              <a:picLocks noChangeAspect="1"/>
            </p:cNvPicPr>
            <p:nvPr/>
          </p:nvPicPr>
          <p:blipFill>
            <a:blip r:embed="rId6"/>
            <a:stretch>
              <a:fillRect/>
            </a:stretch>
          </p:blipFill>
          <p:spPr>
            <a:xfrm>
              <a:off x="6588224" y="3072358"/>
              <a:ext cx="2564407" cy="2307704"/>
            </a:xfrm>
            <a:prstGeom prst="rect">
              <a:avLst/>
            </a:prstGeom>
            <a:noFill/>
            <a:ln w="9525">
              <a:noFill/>
            </a:ln>
          </p:spPr>
        </p:pic>
      </p:grpSp>
      <p:sp>
        <p:nvSpPr>
          <p:cNvPr id="52" name="矩形 51"/>
          <p:cNvSpPr/>
          <p:nvPr/>
        </p:nvSpPr>
        <p:spPr>
          <a:xfrm>
            <a:off x="1643063" y="2603500"/>
            <a:ext cx="6457950" cy="728663"/>
          </a:xfrm>
          <a:prstGeom prst="rect">
            <a:avLst/>
          </a:prstGeom>
          <a:noFill/>
          <a:ln w="9525">
            <a:noFill/>
          </a:ln>
        </p:spPr>
        <p:txBody>
          <a:bodyPr lIns="51435" tIns="25718" rIns="51435" bIns="25718" anchor="t" anchorCtr="0">
            <a:spAutoFit/>
          </a:bodyPr>
          <a:p>
            <a:pPr algn="ctr"/>
            <a:r>
              <a:rPr lang="zh-CN" altLang="en-US" sz="4400" b="1" dirty="0">
                <a:solidFill>
                  <a:srgbClr val="C00000"/>
                </a:solidFill>
                <a:latin typeface="思源黑体 CN Bold" pitchFamily="34" charset="-122"/>
                <a:ea typeface="思源黑体 CN Bold" pitchFamily="34" charset="-122"/>
              </a:rPr>
              <a:t>少先队员“一做”</a:t>
            </a:r>
            <a:endParaRPr lang="zh-CN" altLang="en-US" sz="4400" b="1" dirty="0">
              <a:solidFill>
                <a:srgbClr val="C00000"/>
              </a:solidFill>
              <a:latin typeface="思源黑体 CN Bold" pitchFamily="34" charset="-122"/>
              <a:ea typeface="思源黑体 CN Bold" pitchFamily="34" charset="-122"/>
            </a:endParaRPr>
          </a:p>
        </p:txBody>
      </p:sp>
      <p:cxnSp>
        <p:nvCxnSpPr>
          <p:cNvPr id="68" name="直接连接符 23"/>
          <p:cNvCxnSpPr/>
          <p:nvPr/>
        </p:nvCxnSpPr>
        <p:spPr bwMode="auto">
          <a:xfrm flipV="1">
            <a:off x="1457325" y="2071688"/>
            <a:ext cx="6257925" cy="11113"/>
          </a:xfrm>
          <a:prstGeom prst="line">
            <a:avLst/>
          </a:prstGeom>
          <a:ln w="15875">
            <a:solidFill>
              <a:srgbClr val="D50001"/>
            </a:solidFill>
          </a:ln>
        </p:spPr>
        <p:style>
          <a:lnRef idx="1">
            <a:schemeClr val="accent1"/>
          </a:lnRef>
          <a:fillRef idx="0">
            <a:schemeClr val="accent1"/>
          </a:fillRef>
          <a:effectRef idx="0">
            <a:schemeClr val="accent1"/>
          </a:effectRef>
          <a:fontRef idx="minor">
            <a:schemeClr val="tx1"/>
          </a:fontRef>
        </p:style>
      </p:cxnSp>
      <p:sp>
        <p:nvSpPr>
          <p:cNvPr id="53" name="矩形: 圆角 1"/>
          <p:cNvSpPr/>
          <p:nvPr/>
        </p:nvSpPr>
        <p:spPr>
          <a:xfrm>
            <a:off x="3668713" y="1414463"/>
            <a:ext cx="1833563" cy="439738"/>
          </a:xfrm>
          <a:prstGeom prst="roundRect">
            <a:avLst>
              <a:gd name="adj" fmla="val 50000"/>
            </a:avLst>
          </a:prstGeom>
          <a:solidFill>
            <a:srgbClr val="D5000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0" i="0" u="none" strike="noStrike" kern="1200" cap="none" spc="0" normalizeH="0" baseline="0" noProof="0" dirty="0">
              <a:ln>
                <a:noFill/>
              </a:ln>
              <a:solidFill>
                <a:schemeClr val="lt1"/>
              </a:solidFill>
              <a:effectLst/>
              <a:uLnTx/>
              <a:uFillTx/>
              <a:latin typeface="+mn-lt"/>
              <a:ea typeface="思源黑体 CN Bold" pitchFamily="34" charset="-122"/>
              <a:cs typeface="+mn-cs"/>
            </a:endParaRPr>
          </a:p>
        </p:txBody>
      </p:sp>
      <p:sp>
        <p:nvSpPr>
          <p:cNvPr id="54" name="矩形 53"/>
          <p:cNvSpPr/>
          <p:nvPr/>
        </p:nvSpPr>
        <p:spPr>
          <a:xfrm>
            <a:off x="4113213" y="1438275"/>
            <a:ext cx="958850" cy="392113"/>
          </a:xfrm>
          <a:prstGeom prst="rect">
            <a:avLst/>
          </a:prstGeom>
          <a:noFill/>
          <a:ln w="9525">
            <a:noFill/>
          </a:ln>
        </p:spPr>
        <p:txBody>
          <a:bodyPr lIns="68580" tIns="34290" rIns="68580" bIns="34290" anchor="t" anchorCtr="0">
            <a:spAutoFit/>
          </a:bodyPr>
          <a:p>
            <a:r>
              <a:rPr lang="zh-CN" altLang="en-US" sz="2100" b="1" dirty="0">
                <a:solidFill>
                  <a:srgbClr val="F6E9D6"/>
                </a:solidFill>
                <a:latin typeface="思源黑体 CN Bold" pitchFamily="34" charset="-122"/>
                <a:ea typeface="思源黑体 CN Bold" pitchFamily="34" charset="-122"/>
              </a:rPr>
              <a:t>第三章</a:t>
            </a:r>
            <a:endParaRPr lang="zh-CN" altLang="en-US" sz="2100" b="1" dirty="0">
              <a:solidFill>
                <a:srgbClr val="F6E9D6"/>
              </a:solidFill>
              <a:latin typeface="思源黑体 CN Bold" pitchFamily="34" charset="-122"/>
              <a:ea typeface="思源黑体 CN Bold" pitchFamily="34" charset="-122"/>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53"/>
                                        </p:tgtEl>
                                        <p:attrNameLst>
                                          <p:attrName>style.visibility</p:attrName>
                                        </p:attrNameLst>
                                      </p:cBhvr>
                                      <p:to>
                                        <p:strVal val="visible"/>
                                      </p:to>
                                    </p:set>
                                    <p:animEffect transition="in" filter="wipe(left)">
                                      <p:cBhvr>
                                        <p:cTn id="7" dur="500"/>
                                        <p:tgtEl>
                                          <p:spTgt spid="53"/>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000000"/>
                                          </p:val>
                                        </p:tav>
                                        <p:tav tm="100000">
                                          <p:val>
                                            <p:strVal val="#ppt_w"/>
                                          </p:val>
                                        </p:tav>
                                      </p:tavLst>
                                    </p:anim>
                                    <p:anim calcmode="lin" valueType="num">
                                      <p:cBhvr>
                                        <p:cTn id="12" dur="500" fill="hold"/>
                                        <p:tgtEl>
                                          <p:spTgt spid="54"/>
                                        </p:tgtEl>
                                        <p:attrNameLst>
                                          <p:attrName>ppt_h</p:attrName>
                                        </p:attrNameLst>
                                      </p:cBhvr>
                                      <p:tavLst>
                                        <p:tav tm="0">
                                          <p:val>
                                            <p:fltVal val="0.000000"/>
                                          </p:val>
                                        </p:tav>
                                        <p:tav tm="100000">
                                          <p:val>
                                            <p:strVal val="#ppt_h"/>
                                          </p:val>
                                        </p:tav>
                                      </p:tavLst>
                                    </p:anim>
                                    <p:animEffect transition="in" filter="fade">
                                      <p:cBhvr>
                                        <p:cTn id="13" dur="500"/>
                                        <p:tgtEl>
                                          <p:spTgt spid="54"/>
                                        </p:tgtEl>
                                      </p:cBhvr>
                                    </p:animEffect>
                                  </p:childTnLst>
                                </p:cTn>
                              </p:par>
                              <p:par>
                                <p:cTn id="14" presetID="42" presetClass="entr" presetSubtype="0"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fade">
                                      <p:cBhvr>
                                        <p:cTn id="16" dur="1000"/>
                                        <p:tgtEl>
                                          <p:spTgt spid="2"/>
                                        </p:tgtEl>
                                      </p:cBhvr>
                                    </p:animEffect>
                                    <p:anim calcmode="lin" valueType="num">
                                      <p:cBhvr>
                                        <p:cTn id="17" dur="1000" fill="hold"/>
                                        <p:tgtEl>
                                          <p:spTgt spid="2"/>
                                        </p:tgtEl>
                                        <p:attrNameLst>
                                          <p:attrName>ppt_x</p:attrName>
                                        </p:attrNameLst>
                                      </p:cBhvr>
                                      <p:tavLst>
                                        <p:tav tm="0">
                                          <p:val>
                                            <p:strVal val="#ppt_x"/>
                                          </p:val>
                                        </p:tav>
                                        <p:tav tm="100000">
                                          <p:val>
                                            <p:strVal val="#ppt_x"/>
                                          </p:val>
                                        </p:tav>
                                      </p:tavLst>
                                    </p:anim>
                                    <p:anim calcmode="lin" valueType="num">
                                      <p:cBhvr>
                                        <p:cTn id="18"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4" presetClass="entr" presetSubtype="10" fill="hold" nodeType="click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randombar(horizontal)">
                                      <p:cBhvr>
                                        <p:cTn id="23" dur="500"/>
                                        <p:tgtEl>
                                          <p:spTgt spid="68"/>
                                        </p:tgtEl>
                                      </p:cBhvr>
                                    </p:animEffec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wipe(left)">
                                      <p:cBhvr>
                                        <p:cTn id="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animBg="1"/>
      <p:bldP spid="5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262572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少先队员“一做”</a:t>
            </a:r>
            <a:endParaRPr lang="zh-CN" altLang="en-US" sz="2400" b="1" dirty="0">
              <a:solidFill>
                <a:srgbClr val="C00000"/>
              </a:solidFill>
              <a:latin typeface="思源黑体 CN Bold" pitchFamily="34" charset="-122"/>
              <a:ea typeface="思源黑体 CN Bold" pitchFamily="34" charset="-122"/>
            </a:endParaRPr>
          </a:p>
        </p:txBody>
      </p:sp>
      <p:sp>
        <p:nvSpPr>
          <p:cNvPr id="10" name="圆角矩形 9"/>
          <p:cNvSpPr/>
          <p:nvPr/>
        </p:nvSpPr>
        <p:spPr>
          <a:xfrm>
            <a:off x="1246188" y="1258888"/>
            <a:ext cx="6734175" cy="474663"/>
          </a:xfrm>
          <a:prstGeom prst="roundRect">
            <a:avLst/>
          </a:prstGeom>
          <a:gradFill>
            <a:gsLst>
              <a:gs pos="57000">
                <a:srgbClr val="F40000"/>
              </a:gs>
              <a:gs pos="0">
                <a:srgbClr val="FFED00"/>
              </a:gs>
              <a:gs pos="100000">
                <a:srgbClr val="B70000"/>
              </a:gs>
            </a:gsLst>
            <a:lin ang="7200000" scaled="0"/>
          </a:gradFill>
          <a:ln>
            <a:solidFill>
              <a:srgbClr val="FFC000"/>
            </a:solidFill>
          </a:ln>
          <a:effectLst>
            <a:outerShdw blurRad="393700" dist="38100" dir="6300000" sx="107000" sy="107000" algn="t"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0" dirty="0">
              <a:ln>
                <a:noFill/>
              </a:ln>
              <a:solidFill>
                <a:schemeClr val="lt1"/>
              </a:solidFill>
              <a:effectLst/>
              <a:uLnTx/>
              <a:uFillTx/>
              <a:latin typeface="思源黑体" pitchFamily="34" charset="-122"/>
              <a:ea typeface="思源黑体" pitchFamily="34" charset="-122"/>
              <a:cs typeface="+mn-cs"/>
            </a:endParaRPr>
          </a:p>
        </p:txBody>
      </p:sp>
      <p:sp>
        <p:nvSpPr>
          <p:cNvPr id="11" name="圆角矩形 10"/>
          <p:cNvSpPr/>
          <p:nvPr/>
        </p:nvSpPr>
        <p:spPr bwMode="auto">
          <a:xfrm rot="10800000">
            <a:off x="1252968" y="1995062"/>
            <a:ext cx="6533741" cy="2207024"/>
          </a:xfrm>
          <a:prstGeom prst="roundRect">
            <a:avLst>
              <a:gd name="adj" fmla="val 0"/>
            </a:avLst>
          </a:prstGeom>
          <a:gradFill flip="none" rotWithShape="1">
            <a:gsLst>
              <a:gs pos="0">
                <a:srgbClr val="F0F0F0">
                  <a:alpha val="66000"/>
                </a:srgbClr>
              </a:gs>
              <a:gs pos="100000">
                <a:srgbClr val="F1F1F1"/>
              </a:gs>
            </a:gsLst>
            <a:lin ang="2700000" scaled="1"/>
            <a:tileRect/>
          </a:gradFill>
          <a:ln w="38100" cap="flat" cmpd="sng" algn="ctr">
            <a:gradFill flip="none" rotWithShape="1">
              <a:gsLst>
                <a:gs pos="100000">
                  <a:srgbClr val="FFFFFF"/>
                </a:gs>
                <a:gs pos="0">
                  <a:srgbClr val="CECED0"/>
                </a:gs>
              </a:gsLst>
              <a:lin ang="18900000" scaled="0"/>
              <a:tileRect/>
            </a:gradFill>
            <a:prstDash val="solid"/>
          </a:ln>
          <a:effectLst>
            <a:outerShdw blurRad="203200" dist="88900" dir="8100000" sx="102000" sy="102000" algn="tr" rotWithShape="0">
              <a:prstClr val="black">
                <a:alpha val="30000"/>
              </a:prstClr>
            </a:outerShdw>
          </a:effectLst>
        </p:spPr>
        <p:txBody>
          <a:bodyPr lIns="51428" tIns="25714" rIns="51428" bIns="25714" anchor="ctr"/>
          <a:lstStyle/>
          <a:p>
            <a:pPr marL="0" marR="0" lvl="0" indent="0" algn="l" defTabSz="914400" rtl="0" eaLnBrk="1" fontAlgn="auto" latinLnBrk="0" hangingPunct="1">
              <a:lnSpc>
                <a:spcPct val="200000"/>
              </a:lnSpc>
              <a:spcBef>
                <a:spcPts val="0"/>
              </a:spcBef>
              <a:spcAft>
                <a:spcPts val="0"/>
              </a:spcAft>
              <a:buClrTx/>
              <a:buSzTx/>
              <a:buFont typeface="Arial" panose="020B0604020202020204" pitchFamily="34" charset="0"/>
              <a:buNone/>
              <a:defRPr/>
            </a:pPr>
            <a:endParaRPr kumimoji="0" lang="zh-CN" altLang="en-US" sz="1500" b="0" i="0" u="none" strike="noStrike" kern="0" cap="none" spc="0" normalizeH="0" baseline="0" noProof="0" dirty="0">
              <a:ln>
                <a:noFill/>
              </a:ln>
              <a:solidFill>
                <a:schemeClr val="tx1"/>
              </a:solidFill>
              <a:effectLst/>
              <a:uLnTx/>
              <a:uFillTx/>
              <a:latin typeface="思源黑体" pitchFamily="34" charset="-122"/>
              <a:ea typeface="思源黑体" pitchFamily="34" charset="-122"/>
              <a:cs typeface="+mn-cs"/>
            </a:endParaRPr>
          </a:p>
        </p:txBody>
      </p:sp>
      <p:sp>
        <p:nvSpPr>
          <p:cNvPr id="13" name="矩形 12"/>
          <p:cNvSpPr/>
          <p:nvPr/>
        </p:nvSpPr>
        <p:spPr>
          <a:xfrm>
            <a:off x="1258888" y="1357313"/>
            <a:ext cx="6670675" cy="346075"/>
          </a:xfrm>
          <a:prstGeom prst="rect">
            <a:avLst/>
          </a:prstGeom>
          <a:noFill/>
          <a:ln w="9525">
            <a:noFill/>
          </a:ln>
        </p:spPr>
        <p:txBody>
          <a:bodyPr lIns="68580" tIns="34290" rIns="68580" bIns="34290" anchor="t" anchorCtr="0">
            <a:spAutoFit/>
          </a:bodyPr>
          <a:p>
            <a:pPr algn="ctr"/>
            <a:r>
              <a:rPr lang="zh-CN" altLang="en-US" b="1" dirty="0">
                <a:solidFill>
                  <a:schemeClr val="bg1"/>
                </a:solidFill>
                <a:latin typeface="思源黑体 CN Bold" pitchFamily="34" charset="-122"/>
                <a:ea typeface="思源黑体 CN Bold" pitchFamily="34" charset="-122"/>
              </a:rPr>
              <a:t>少先队员“一做”</a:t>
            </a:r>
            <a:endParaRPr lang="zh-CN" altLang="en-US" b="1" dirty="0">
              <a:solidFill>
                <a:schemeClr val="bg1"/>
              </a:solidFill>
              <a:latin typeface="思源黑体 CN Bold" pitchFamily="34" charset="-122"/>
              <a:ea typeface="思源黑体 CN Bold" pitchFamily="34" charset="-122"/>
            </a:endParaRPr>
          </a:p>
        </p:txBody>
      </p:sp>
      <p:sp>
        <p:nvSpPr>
          <p:cNvPr id="26632" name="文本框 3"/>
          <p:cNvSpPr txBox="1"/>
          <p:nvPr/>
        </p:nvSpPr>
        <p:spPr>
          <a:xfrm>
            <a:off x="1571625" y="2143125"/>
            <a:ext cx="5900738" cy="1916113"/>
          </a:xfrm>
          <a:prstGeom prst="rect">
            <a:avLst/>
          </a:prstGeom>
          <a:noFill/>
          <a:ln w="9525">
            <a:noFill/>
          </a:ln>
        </p:spPr>
        <p:txBody>
          <a:bodyPr lIns="68580" tIns="34290" rIns="68580" bIns="34290" anchor="t" anchorCtr="0">
            <a:spAutoFit/>
          </a:bodyPr>
          <a:p>
            <a:pPr>
              <a:lnSpc>
                <a:spcPct val="150000"/>
              </a:lnSpc>
            </a:pPr>
            <a:r>
              <a:rPr lang="zh-CN" altLang="en-US" sz="1600" b="1" dirty="0">
                <a:latin typeface="Calibri" panose="020F0502020204030204" pitchFamily="34" charset="0"/>
                <a:ea typeface="思源黑体 CN Bold" pitchFamily="34" charset="-122"/>
              </a:rPr>
              <a:t>根据</a:t>
            </a:r>
            <a:r>
              <a:rPr lang="en-US" altLang="zh-CN" sz="1600" b="1" dirty="0">
                <a:latin typeface="Calibri" panose="020F0502020204030204" pitchFamily="34" charset="0"/>
                <a:ea typeface="思源黑体 CN Bold" pitchFamily="34" charset="-122"/>
              </a:rPr>
              <a:t>《</a:t>
            </a:r>
            <a:r>
              <a:rPr lang="zh-CN" altLang="en-US" sz="1600" b="1" dirty="0">
                <a:latin typeface="Calibri" panose="020F0502020204030204" pitchFamily="34" charset="0"/>
                <a:ea typeface="思源黑体 CN Bold" pitchFamily="34" charset="-122"/>
              </a:rPr>
              <a:t>队章</a:t>
            </a:r>
            <a:r>
              <a:rPr lang="en-US" altLang="zh-CN" sz="1600" b="1" dirty="0">
                <a:latin typeface="Calibri" panose="020F0502020204030204" pitchFamily="34" charset="0"/>
                <a:ea typeface="思源黑体 CN Bold" pitchFamily="34" charset="-122"/>
              </a:rPr>
              <a:t>》</a:t>
            </a:r>
            <a:r>
              <a:rPr lang="zh-CN" altLang="en-US" sz="1600" b="1" dirty="0">
                <a:latin typeface="Calibri" panose="020F0502020204030204" pitchFamily="34" charset="0"/>
                <a:ea typeface="思源黑体 CN Bold" pitchFamily="34" charset="-122"/>
              </a:rPr>
              <a:t>的第十一条规定：“队员入队前，要为人民做一件好事”。</a:t>
            </a:r>
            <a:endParaRPr lang="en-US" altLang="zh-CN" sz="700" dirty="0">
              <a:latin typeface="Calibri" panose="020F0502020204030204" pitchFamily="34" charset="0"/>
              <a:ea typeface="思源黑体 CN Bold" pitchFamily="34" charset="-122"/>
            </a:endParaRPr>
          </a:p>
          <a:p>
            <a:pPr>
              <a:lnSpc>
                <a:spcPct val="150000"/>
              </a:lnSpc>
            </a:pPr>
            <a:r>
              <a:rPr lang="en-US" altLang="zh-CN" sz="1600" dirty="0">
                <a:latin typeface="Calibri" panose="020F0502020204030204" pitchFamily="34" charset="0"/>
                <a:ea typeface="思源黑体 CN Bold" pitchFamily="34" charset="-122"/>
              </a:rPr>
              <a:t>1.</a:t>
            </a:r>
            <a:r>
              <a:rPr lang="zh-CN" altLang="en-US" sz="1600" dirty="0">
                <a:latin typeface="Calibri" panose="020F0502020204030204" pitchFamily="34" charset="0"/>
                <a:ea typeface="思源黑体 CN Bold" pitchFamily="34" charset="-122"/>
              </a:rPr>
              <a:t>要学习一位少年英雄榜样；</a:t>
            </a:r>
            <a:r>
              <a:rPr lang="en-US" altLang="zh-CN" sz="1600" dirty="0">
                <a:latin typeface="Calibri" panose="020F0502020204030204" pitchFamily="34" charset="0"/>
                <a:ea typeface="思源黑体 CN Bold" pitchFamily="34" charset="-122"/>
              </a:rPr>
              <a:t>2.</a:t>
            </a:r>
            <a:r>
              <a:rPr lang="zh-CN" altLang="en-US" sz="1600" dirty="0">
                <a:latin typeface="Calibri" panose="020F0502020204030204" pitchFamily="34" charset="0"/>
                <a:ea typeface="思源黑体 CN Bold" pitchFamily="34" charset="-122"/>
              </a:rPr>
              <a:t>要养成一个文明的好习惯；</a:t>
            </a:r>
            <a:endParaRPr lang="zh-CN" altLang="en-US" sz="1600" dirty="0">
              <a:latin typeface="Calibri" panose="020F0502020204030204" pitchFamily="34" charset="0"/>
              <a:ea typeface="思源黑体 CN Bold" pitchFamily="34" charset="-122"/>
            </a:endParaRPr>
          </a:p>
          <a:p>
            <a:pPr>
              <a:lnSpc>
                <a:spcPct val="150000"/>
              </a:lnSpc>
            </a:pPr>
            <a:r>
              <a:rPr lang="en-US" altLang="zh-CN" sz="1600" dirty="0">
                <a:latin typeface="Calibri" panose="020F0502020204030204" pitchFamily="34" charset="0"/>
                <a:ea typeface="思源黑体 CN Bold" pitchFamily="34" charset="-122"/>
              </a:rPr>
              <a:t>3.</a:t>
            </a:r>
            <a:r>
              <a:rPr lang="zh-CN" altLang="en-US" sz="1600" dirty="0">
                <a:latin typeface="Calibri" panose="020F0502020204030204" pitchFamily="34" charset="0"/>
                <a:ea typeface="思源黑体 CN Bold" pitchFamily="34" charset="-122"/>
              </a:rPr>
              <a:t>要为集体做一件好事；</a:t>
            </a:r>
            <a:r>
              <a:rPr lang="en-US" altLang="zh-CN" sz="1600" dirty="0">
                <a:latin typeface="Calibri" panose="020F0502020204030204" pitchFamily="34" charset="0"/>
                <a:ea typeface="思源黑体 CN Bold" pitchFamily="34" charset="-122"/>
              </a:rPr>
              <a:t>4.</a:t>
            </a:r>
            <a:r>
              <a:rPr lang="zh-CN" altLang="en-US" sz="1600" dirty="0">
                <a:latin typeface="Calibri" panose="020F0502020204030204" pitchFamily="34" charset="0"/>
                <a:ea typeface="思源黑体 CN Bold" pitchFamily="34" charset="-122"/>
              </a:rPr>
              <a:t>要改正一个缺点；</a:t>
            </a:r>
            <a:endParaRPr lang="zh-CN" altLang="en-US" sz="1600" dirty="0">
              <a:latin typeface="Calibri" panose="020F0502020204030204" pitchFamily="34" charset="0"/>
              <a:ea typeface="思源黑体 CN Bold" pitchFamily="34" charset="-122"/>
            </a:endParaRPr>
          </a:p>
          <a:p>
            <a:pPr>
              <a:lnSpc>
                <a:spcPct val="150000"/>
              </a:lnSpc>
            </a:pPr>
            <a:r>
              <a:rPr lang="en-US" altLang="zh-CN" sz="1600" dirty="0">
                <a:latin typeface="Calibri" panose="020F0502020204030204" pitchFamily="34" charset="0"/>
                <a:ea typeface="思源黑体 CN Bold" pitchFamily="34" charset="-122"/>
              </a:rPr>
              <a:t>5.</a:t>
            </a:r>
            <a:r>
              <a:rPr lang="zh-CN" altLang="en-US" sz="1600" dirty="0">
                <a:latin typeface="Calibri" panose="020F0502020204030204" pitchFamily="34" charset="0"/>
                <a:ea typeface="思源黑体 CN Bold" pitchFamily="34" charset="-122"/>
              </a:rPr>
              <a:t>要争取一点进步；</a:t>
            </a:r>
            <a:endParaRPr lang="zh-CN" altLang="en-US" sz="1600" dirty="0">
              <a:latin typeface="Calibri" panose="020F0502020204030204" pitchFamily="34" charset="0"/>
              <a:ea typeface="思源黑体 CN Bold" pitchFamily="34" charset="-122"/>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randombar(horizontal)">
                                      <p:cBhvr>
                                        <p:cTn id="20" dur="500"/>
                                        <p:tgtEl>
                                          <p:spTgt spid="11"/>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6632"/>
                                        </p:tgtEl>
                                        <p:attrNameLst>
                                          <p:attrName>style.visibility</p:attrName>
                                        </p:attrNameLst>
                                      </p:cBhvr>
                                      <p:to>
                                        <p:strVal val="visible"/>
                                      </p:to>
                                    </p:set>
                                    <p:animEffect transition="in" filter="randombar(horizontal)">
                                      <p:cBhvr>
                                        <p:cTn id="23" dur="500"/>
                                        <p:tgtEl>
                                          <p:spTgt spid="266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animBg="1"/>
      <p:bldP spid="13" grpId="0"/>
      <p:bldP spid="2663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262572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少先队员“一做”</a:t>
            </a:r>
            <a:endParaRPr lang="zh-CN" altLang="en-US" sz="2400" b="1" dirty="0">
              <a:solidFill>
                <a:srgbClr val="C00000"/>
              </a:solidFill>
              <a:latin typeface="思源黑体 CN Bold" pitchFamily="34" charset="-122"/>
              <a:ea typeface="思源黑体 CN Bold" pitchFamily="34" charset="-122"/>
            </a:endParaRPr>
          </a:p>
        </p:txBody>
      </p:sp>
      <p:sp>
        <p:nvSpPr>
          <p:cNvPr id="10" name="圆角矩形 9"/>
          <p:cNvSpPr/>
          <p:nvPr/>
        </p:nvSpPr>
        <p:spPr>
          <a:xfrm>
            <a:off x="1246188" y="1258888"/>
            <a:ext cx="6734175" cy="474663"/>
          </a:xfrm>
          <a:prstGeom prst="roundRect">
            <a:avLst/>
          </a:prstGeom>
          <a:gradFill>
            <a:gsLst>
              <a:gs pos="57000">
                <a:srgbClr val="F40000"/>
              </a:gs>
              <a:gs pos="0">
                <a:srgbClr val="FFED00"/>
              </a:gs>
              <a:gs pos="100000">
                <a:srgbClr val="B70000"/>
              </a:gs>
            </a:gsLst>
            <a:lin ang="7200000" scaled="0"/>
          </a:gradFill>
          <a:ln>
            <a:solidFill>
              <a:srgbClr val="FFC000"/>
            </a:solidFill>
          </a:ln>
          <a:effectLst>
            <a:outerShdw blurRad="393700" dist="38100" dir="6300000" sx="107000" sy="107000" algn="t"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0" dirty="0">
              <a:ln>
                <a:noFill/>
              </a:ln>
              <a:solidFill>
                <a:schemeClr val="lt1"/>
              </a:solidFill>
              <a:effectLst/>
              <a:uLnTx/>
              <a:uFillTx/>
              <a:latin typeface="思源黑体" pitchFamily="34" charset="-122"/>
              <a:ea typeface="思源黑体" pitchFamily="34" charset="-122"/>
              <a:cs typeface="+mn-cs"/>
            </a:endParaRPr>
          </a:p>
        </p:txBody>
      </p:sp>
      <p:sp>
        <p:nvSpPr>
          <p:cNvPr id="11" name="圆角矩形 10"/>
          <p:cNvSpPr/>
          <p:nvPr/>
        </p:nvSpPr>
        <p:spPr bwMode="auto">
          <a:xfrm rot="10800000">
            <a:off x="1252968" y="1995062"/>
            <a:ext cx="6533741" cy="2207024"/>
          </a:xfrm>
          <a:prstGeom prst="roundRect">
            <a:avLst>
              <a:gd name="adj" fmla="val 0"/>
            </a:avLst>
          </a:prstGeom>
          <a:gradFill flip="none" rotWithShape="1">
            <a:gsLst>
              <a:gs pos="0">
                <a:srgbClr val="F0F0F0">
                  <a:alpha val="66000"/>
                </a:srgbClr>
              </a:gs>
              <a:gs pos="100000">
                <a:srgbClr val="F1F1F1"/>
              </a:gs>
            </a:gsLst>
            <a:lin ang="2700000" scaled="1"/>
            <a:tileRect/>
          </a:gradFill>
          <a:ln w="38100" cap="flat" cmpd="sng" algn="ctr">
            <a:gradFill flip="none" rotWithShape="1">
              <a:gsLst>
                <a:gs pos="100000">
                  <a:srgbClr val="FFFFFF"/>
                </a:gs>
                <a:gs pos="0">
                  <a:srgbClr val="CECED0"/>
                </a:gs>
              </a:gsLst>
              <a:lin ang="18900000" scaled="0"/>
              <a:tileRect/>
            </a:gradFill>
            <a:prstDash val="solid"/>
          </a:ln>
          <a:effectLst>
            <a:outerShdw blurRad="203200" dist="88900" dir="8100000" sx="102000" sy="102000" algn="tr" rotWithShape="0">
              <a:prstClr val="black">
                <a:alpha val="30000"/>
              </a:prstClr>
            </a:outerShdw>
          </a:effectLst>
        </p:spPr>
        <p:txBody>
          <a:bodyPr lIns="51428" tIns="25714" rIns="51428" bIns="25714" anchor="ctr"/>
          <a:lstStyle/>
          <a:p>
            <a:pPr marL="0" marR="0" lvl="0" indent="0" algn="l" defTabSz="914400" rtl="0" eaLnBrk="1" fontAlgn="auto" latinLnBrk="0" hangingPunct="1">
              <a:lnSpc>
                <a:spcPct val="200000"/>
              </a:lnSpc>
              <a:spcBef>
                <a:spcPts val="0"/>
              </a:spcBef>
              <a:spcAft>
                <a:spcPts val="0"/>
              </a:spcAft>
              <a:buClrTx/>
              <a:buSzTx/>
              <a:buFont typeface="Arial" panose="020B0604020202020204" pitchFamily="34" charset="0"/>
              <a:buNone/>
              <a:defRPr/>
            </a:pPr>
            <a:endParaRPr kumimoji="0" lang="zh-CN" altLang="en-US" sz="1500" b="0" i="0" u="none" strike="noStrike" kern="0" cap="none" spc="0" normalizeH="0" baseline="0" noProof="0" dirty="0">
              <a:ln>
                <a:noFill/>
              </a:ln>
              <a:solidFill>
                <a:schemeClr val="tx1"/>
              </a:solidFill>
              <a:effectLst/>
              <a:uLnTx/>
              <a:uFillTx/>
              <a:latin typeface="思源黑体" pitchFamily="34" charset="-122"/>
              <a:ea typeface="思源黑体" pitchFamily="34" charset="-122"/>
              <a:cs typeface="+mn-cs"/>
            </a:endParaRPr>
          </a:p>
        </p:txBody>
      </p:sp>
      <p:sp>
        <p:nvSpPr>
          <p:cNvPr id="13" name="矩形 12"/>
          <p:cNvSpPr/>
          <p:nvPr/>
        </p:nvSpPr>
        <p:spPr>
          <a:xfrm>
            <a:off x="1258888" y="1357313"/>
            <a:ext cx="6670675" cy="346075"/>
          </a:xfrm>
          <a:prstGeom prst="rect">
            <a:avLst/>
          </a:prstGeom>
          <a:noFill/>
          <a:ln w="9525">
            <a:noFill/>
          </a:ln>
        </p:spPr>
        <p:txBody>
          <a:bodyPr lIns="68580" tIns="34290" rIns="68580" bIns="34290" anchor="t" anchorCtr="0">
            <a:spAutoFit/>
          </a:bodyPr>
          <a:p>
            <a:pPr algn="ctr"/>
            <a:r>
              <a:rPr lang="zh-CN" altLang="en-US" b="1" dirty="0">
                <a:solidFill>
                  <a:schemeClr val="bg1"/>
                </a:solidFill>
                <a:latin typeface="思源黑体 CN Bold" pitchFamily="34" charset="-122"/>
                <a:ea typeface="思源黑体 CN Bold" pitchFamily="34" charset="-122"/>
              </a:rPr>
              <a:t>少先队员“一做”</a:t>
            </a:r>
            <a:endParaRPr lang="zh-CN" altLang="en-US" b="1" dirty="0">
              <a:solidFill>
                <a:schemeClr val="bg1"/>
              </a:solidFill>
              <a:latin typeface="思源黑体 CN Bold" pitchFamily="34" charset="-122"/>
              <a:ea typeface="思源黑体 CN Bold" pitchFamily="34" charset="-122"/>
            </a:endParaRPr>
          </a:p>
        </p:txBody>
      </p:sp>
      <p:sp>
        <p:nvSpPr>
          <p:cNvPr id="27656" name="文本框 3"/>
          <p:cNvSpPr txBox="1"/>
          <p:nvPr/>
        </p:nvSpPr>
        <p:spPr>
          <a:xfrm>
            <a:off x="1643063" y="2357438"/>
            <a:ext cx="3286125" cy="1608137"/>
          </a:xfrm>
          <a:prstGeom prst="rect">
            <a:avLst/>
          </a:prstGeom>
          <a:noFill/>
          <a:ln w="9525">
            <a:noFill/>
          </a:ln>
        </p:spPr>
        <p:txBody>
          <a:bodyPr lIns="68580" tIns="34290" rIns="68580" bIns="34290" anchor="t" anchorCtr="0">
            <a:spAutoFit/>
          </a:bodyPr>
          <a:p>
            <a:r>
              <a:rPr lang="zh-CN" altLang="en-US" sz="2000" b="1" dirty="0">
                <a:latin typeface="思源黑体 CN Bold" pitchFamily="34" charset="-122"/>
                <a:ea typeface="思源黑体 CN Bold" pitchFamily="34" charset="-122"/>
              </a:rPr>
              <a:t>小小的我们有一个大大的梦</a:t>
            </a:r>
            <a:endParaRPr lang="zh-CN" altLang="en-US" sz="2000" b="1" dirty="0">
              <a:latin typeface="思源黑体 CN Bold" pitchFamily="34" charset="-122"/>
              <a:ea typeface="思源黑体 CN Bold" pitchFamily="34" charset="-122"/>
            </a:endParaRPr>
          </a:p>
          <a:p>
            <a:endParaRPr lang="zh-CN" altLang="en-US" sz="2000" b="1" dirty="0">
              <a:latin typeface="思源黑体 CN Bold" pitchFamily="34" charset="-122"/>
              <a:ea typeface="思源黑体 CN Bold" pitchFamily="34" charset="-122"/>
            </a:endParaRPr>
          </a:p>
          <a:p>
            <a:r>
              <a:rPr lang="zh-CN" altLang="en-US" sz="2000" b="1" dirty="0">
                <a:latin typeface="思源黑体 CN Bold" pitchFamily="34" charset="-122"/>
                <a:ea typeface="思源黑体 CN Bold" pitchFamily="34" charset="-122"/>
              </a:rPr>
              <a:t>今天我们是祖国的好儿童</a:t>
            </a:r>
            <a:endParaRPr lang="zh-CN" altLang="en-US" sz="2000" b="1" dirty="0">
              <a:latin typeface="思源黑体 CN Bold" pitchFamily="34" charset="-122"/>
              <a:ea typeface="思源黑体 CN Bold" pitchFamily="34" charset="-122"/>
            </a:endParaRPr>
          </a:p>
          <a:p>
            <a:endParaRPr lang="zh-CN" altLang="en-US" sz="2000" b="1" dirty="0">
              <a:latin typeface="思源黑体 CN Bold" pitchFamily="34" charset="-122"/>
              <a:ea typeface="思源黑体 CN Bold" pitchFamily="34" charset="-122"/>
            </a:endParaRPr>
          </a:p>
          <a:p>
            <a:r>
              <a:rPr lang="zh-CN" altLang="en-US" sz="2000" b="1" dirty="0">
                <a:latin typeface="思源黑体 CN Bold" pitchFamily="34" charset="-122"/>
                <a:ea typeface="思源黑体 CN Bold" pitchFamily="34" charset="-122"/>
              </a:rPr>
              <a:t>明天我们要做祖国的建设者</a:t>
            </a:r>
            <a:endParaRPr lang="zh-CN" altLang="en-US" sz="2000" b="1" dirty="0">
              <a:latin typeface="思源黑体 CN Bold" pitchFamily="34" charset="-122"/>
              <a:ea typeface="思源黑体 CN Bold" pitchFamily="34" charset="-122"/>
            </a:endParaRPr>
          </a:p>
        </p:txBody>
      </p:sp>
      <p:pic>
        <p:nvPicPr>
          <p:cNvPr id="7" name="图片 6"/>
          <p:cNvPicPr>
            <a:picLocks noChangeAspect="1"/>
          </p:cNvPicPr>
          <p:nvPr/>
        </p:nvPicPr>
        <p:blipFill>
          <a:blip r:embed="rId1"/>
          <a:stretch>
            <a:fillRect/>
          </a:stretch>
        </p:blipFill>
        <p:spPr>
          <a:xfrm>
            <a:off x="4786313" y="1817688"/>
            <a:ext cx="2714625" cy="3325812"/>
          </a:xfrm>
          <a:prstGeom prst="rect">
            <a:avLst/>
          </a:prstGeom>
          <a:noFill/>
          <a:ln w="9525">
            <a:noFill/>
          </a:ln>
        </p:spPr>
      </p:pic>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randombar(horizontal)">
                                      <p:cBhvr>
                                        <p:cTn id="20" dur="500"/>
                                        <p:tgtEl>
                                          <p:spTgt spid="11"/>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7656"/>
                                        </p:tgtEl>
                                        <p:attrNameLst>
                                          <p:attrName>style.visibility</p:attrName>
                                        </p:attrNameLst>
                                      </p:cBhvr>
                                      <p:to>
                                        <p:strVal val="visible"/>
                                      </p:to>
                                    </p:set>
                                    <p:animEffect transition="in" filter="randombar(horizontal)">
                                      <p:cBhvr>
                                        <p:cTn id="23" dur="500"/>
                                        <p:tgtEl>
                                          <p:spTgt spid="27656"/>
                                        </p:tgtEl>
                                      </p:cBhvr>
                                    </p:animEffect>
                                  </p:childTnLst>
                                </p:cTn>
                              </p:par>
                              <p:par>
                                <p:cTn id="24" presetID="14" presetClass="entr" presetSubtype="1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randombar(horizontal)">
                                      <p:cBhvr>
                                        <p:cTn id="2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animBg="1"/>
      <p:bldP spid="13" grpId="0"/>
      <p:bldP spid="2765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 name="矩形 11"/>
          <p:cNvSpPr/>
          <p:nvPr/>
        </p:nvSpPr>
        <p:spPr>
          <a:xfrm>
            <a:off x="1089025" y="276225"/>
            <a:ext cx="2625725" cy="438150"/>
          </a:xfrm>
          <a:prstGeom prst="rect">
            <a:avLst/>
          </a:prstGeom>
          <a:noFill/>
          <a:ln w="9525">
            <a:noFill/>
          </a:ln>
        </p:spPr>
        <p:txBody>
          <a:bodyPr lIns="68580" tIns="34290" rIns="68580" bIns="34290" anchor="t" anchorCtr="0">
            <a:spAutoFit/>
          </a:bodyPr>
          <a:p>
            <a:r>
              <a:rPr lang="zh-CN" altLang="en-US" sz="2400" b="1" dirty="0">
                <a:solidFill>
                  <a:srgbClr val="C00000"/>
                </a:solidFill>
                <a:latin typeface="思源黑体 CN Bold" pitchFamily="34" charset="-122"/>
                <a:ea typeface="思源黑体 CN Bold" pitchFamily="34" charset="-122"/>
              </a:rPr>
              <a:t>少先队员“一做”</a:t>
            </a:r>
            <a:endParaRPr lang="zh-CN" altLang="en-US" sz="2400" b="1" dirty="0">
              <a:solidFill>
                <a:srgbClr val="C00000"/>
              </a:solidFill>
              <a:latin typeface="思源黑体 CN Bold" pitchFamily="34" charset="-122"/>
              <a:ea typeface="思源黑体 CN Bold" pitchFamily="34" charset="-122"/>
            </a:endParaRPr>
          </a:p>
        </p:txBody>
      </p:sp>
      <p:sp>
        <p:nvSpPr>
          <p:cNvPr id="10" name="圆角矩形 9"/>
          <p:cNvSpPr/>
          <p:nvPr/>
        </p:nvSpPr>
        <p:spPr>
          <a:xfrm>
            <a:off x="1246188" y="1258888"/>
            <a:ext cx="6734175" cy="474663"/>
          </a:xfrm>
          <a:prstGeom prst="roundRect">
            <a:avLst/>
          </a:prstGeom>
          <a:gradFill>
            <a:gsLst>
              <a:gs pos="57000">
                <a:srgbClr val="F40000"/>
              </a:gs>
              <a:gs pos="0">
                <a:srgbClr val="FFED00"/>
              </a:gs>
              <a:gs pos="100000">
                <a:srgbClr val="B70000"/>
              </a:gs>
            </a:gsLst>
            <a:lin ang="7200000" scaled="0"/>
          </a:gradFill>
          <a:ln>
            <a:solidFill>
              <a:srgbClr val="FFC000"/>
            </a:solidFill>
          </a:ln>
          <a:effectLst>
            <a:outerShdw blurRad="393700" dist="38100" dir="6300000" sx="107000" sy="107000" algn="t"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800" b="1" i="0" u="none" strike="noStrike" kern="1200" cap="none" spc="0" normalizeH="0" baseline="0" noProof="0" dirty="0">
              <a:ln>
                <a:noFill/>
              </a:ln>
              <a:solidFill>
                <a:schemeClr val="lt1"/>
              </a:solidFill>
              <a:effectLst/>
              <a:uLnTx/>
              <a:uFillTx/>
              <a:latin typeface="思源黑体" pitchFamily="34" charset="-122"/>
              <a:ea typeface="思源黑体" pitchFamily="34" charset="-122"/>
              <a:cs typeface="+mn-cs"/>
            </a:endParaRPr>
          </a:p>
        </p:txBody>
      </p:sp>
      <p:sp>
        <p:nvSpPr>
          <p:cNvPr id="11" name="圆角矩形 10"/>
          <p:cNvSpPr/>
          <p:nvPr/>
        </p:nvSpPr>
        <p:spPr bwMode="auto">
          <a:xfrm rot="10800000">
            <a:off x="1252968" y="1995062"/>
            <a:ext cx="6533741" cy="2207024"/>
          </a:xfrm>
          <a:prstGeom prst="roundRect">
            <a:avLst>
              <a:gd name="adj" fmla="val 0"/>
            </a:avLst>
          </a:prstGeom>
          <a:gradFill flip="none" rotWithShape="1">
            <a:gsLst>
              <a:gs pos="0">
                <a:srgbClr val="F0F0F0">
                  <a:alpha val="66000"/>
                </a:srgbClr>
              </a:gs>
              <a:gs pos="100000">
                <a:srgbClr val="F1F1F1"/>
              </a:gs>
            </a:gsLst>
            <a:lin ang="2700000" scaled="1"/>
            <a:tileRect/>
          </a:gradFill>
          <a:ln w="38100" cap="flat" cmpd="sng" algn="ctr">
            <a:gradFill flip="none" rotWithShape="1">
              <a:gsLst>
                <a:gs pos="100000">
                  <a:srgbClr val="FFFFFF"/>
                </a:gs>
                <a:gs pos="0">
                  <a:srgbClr val="CECED0"/>
                </a:gs>
              </a:gsLst>
              <a:lin ang="18900000" scaled="0"/>
              <a:tileRect/>
            </a:gradFill>
            <a:prstDash val="solid"/>
          </a:ln>
          <a:effectLst>
            <a:outerShdw blurRad="203200" dist="88900" dir="8100000" sx="102000" sy="102000" algn="tr" rotWithShape="0">
              <a:prstClr val="black">
                <a:alpha val="30000"/>
              </a:prstClr>
            </a:outerShdw>
          </a:effectLst>
        </p:spPr>
        <p:txBody>
          <a:bodyPr lIns="51428" tIns="25714" rIns="51428" bIns="25714" anchor="ctr"/>
          <a:lstStyle/>
          <a:p>
            <a:pPr marL="0" marR="0" lvl="0" indent="0" algn="l" defTabSz="914400" rtl="0" eaLnBrk="1" fontAlgn="auto" latinLnBrk="0" hangingPunct="1">
              <a:lnSpc>
                <a:spcPct val="200000"/>
              </a:lnSpc>
              <a:spcBef>
                <a:spcPts val="0"/>
              </a:spcBef>
              <a:spcAft>
                <a:spcPts val="0"/>
              </a:spcAft>
              <a:buClrTx/>
              <a:buSzTx/>
              <a:buFont typeface="Arial" panose="020B0604020202020204" pitchFamily="34" charset="0"/>
              <a:buNone/>
              <a:defRPr/>
            </a:pPr>
            <a:endParaRPr kumimoji="0" lang="zh-CN" altLang="en-US" sz="1500" b="0" i="0" u="none" strike="noStrike" kern="0" cap="none" spc="0" normalizeH="0" baseline="0" noProof="0" dirty="0">
              <a:ln>
                <a:noFill/>
              </a:ln>
              <a:solidFill>
                <a:schemeClr val="tx1"/>
              </a:solidFill>
              <a:effectLst/>
              <a:uLnTx/>
              <a:uFillTx/>
              <a:latin typeface="思源黑体" pitchFamily="34" charset="-122"/>
              <a:ea typeface="思源黑体" pitchFamily="34" charset="-122"/>
              <a:cs typeface="+mn-cs"/>
            </a:endParaRPr>
          </a:p>
        </p:txBody>
      </p:sp>
      <p:sp>
        <p:nvSpPr>
          <p:cNvPr id="13" name="矩形 12"/>
          <p:cNvSpPr/>
          <p:nvPr/>
        </p:nvSpPr>
        <p:spPr>
          <a:xfrm>
            <a:off x="1258888" y="1357313"/>
            <a:ext cx="6670675" cy="346075"/>
          </a:xfrm>
          <a:prstGeom prst="rect">
            <a:avLst/>
          </a:prstGeom>
          <a:noFill/>
          <a:ln w="9525">
            <a:noFill/>
          </a:ln>
        </p:spPr>
        <p:txBody>
          <a:bodyPr lIns="68580" tIns="34290" rIns="68580" bIns="34290" anchor="t" anchorCtr="0">
            <a:spAutoFit/>
          </a:bodyPr>
          <a:p>
            <a:pPr algn="ctr"/>
            <a:r>
              <a:rPr lang="zh-CN" altLang="en-US" b="1" dirty="0">
                <a:solidFill>
                  <a:schemeClr val="bg1"/>
                </a:solidFill>
                <a:latin typeface="思源黑体 CN Bold" pitchFamily="34" charset="-122"/>
                <a:ea typeface="思源黑体 CN Bold" pitchFamily="34" charset="-122"/>
              </a:rPr>
              <a:t>少先队员“一做”</a:t>
            </a:r>
            <a:endParaRPr lang="zh-CN" altLang="en-US" b="1" dirty="0">
              <a:solidFill>
                <a:schemeClr val="bg1"/>
              </a:solidFill>
              <a:latin typeface="思源黑体 CN Bold" pitchFamily="34" charset="-122"/>
              <a:ea typeface="思源黑体 CN Bold" pitchFamily="34" charset="-122"/>
            </a:endParaRPr>
          </a:p>
        </p:txBody>
      </p:sp>
      <p:sp>
        <p:nvSpPr>
          <p:cNvPr id="28680" name="文本框 3"/>
          <p:cNvSpPr txBox="1"/>
          <p:nvPr/>
        </p:nvSpPr>
        <p:spPr>
          <a:xfrm>
            <a:off x="1643063" y="2143125"/>
            <a:ext cx="4643437" cy="1916113"/>
          </a:xfrm>
          <a:prstGeom prst="rect">
            <a:avLst/>
          </a:prstGeom>
          <a:noFill/>
          <a:ln w="9525">
            <a:noFill/>
          </a:ln>
        </p:spPr>
        <p:txBody>
          <a:bodyPr lIns="68580" tIns="34290" rIns="68580" bIns="34290" anchor="t" anchorCtr="0">
            <a:spAutoFit/>
          </a:bodyPr>
          <a:p>
            <a:pPr>
              <a:lnSpc>
                <a:spcPct val="150000"/>
              </a:lnSpc>
            </a:pPr>
            <a:r>
              <a:rPr lang="zh-CN" altLang="en-US" sz="1600" dirty="0">
                <a:latin typeface="Calibri" panose="020F0502020204030204" pitchFamily="34" charset="0"/>
                <a:ea typeface="思源黑体 CN Bold" pitchFamily="34" charset="-122"/>
              </a:rPr>
              <a:t>我们要听习爷爷的话，“</a:t>
            </a:r>
            <a:r>
              <a:rPr lang="zh-CN" altLang="en-US" sz="1600" b="1" dirty="0">
                <a:latin typeface="Calibri" panose="020F0502020204030204" pitchFamily="34" charset="0"/>
                <a:ea typeface="思源黑体 CN Bold" pitchFamily="34" charset="-122"/>
              </a:rPr>
              <a:t>从小学习做人、从小学习立志、从小学习创造</a:t>
            </a:r>
            <a:r>
              <a:rPr lang="zh-CN" altLang="en-US" sz="1600" dirty="0">
                <a:latin typeface="Calibri" panose="020F0502020204030204" pitchFamily="34" charset="0"/>
                <a:ea typeface="思源黑体 CN Bold" pitchFamily="34" charset="-122"/>
              </a:rPr>
              <a:t>”，长大以后去实现中华民族伟大复兴的中国梦。</a:t>
            </a:r>
            <a:endParaRPr lang="zh-CN" altLang="en-US" sz="1600" dirty="0">
              <a:latin typeface="Calibri" panose="020F0502020204030204" pitchFamily="34" charset="0"/>
              <a:ea typeface="思源黑体 CN Bold" pitchFamily="34" charset="-122"/>
            </a:endParaRPr>
          </a:p>
          <a:p>
            <a:pPr>
              <a:lnSpc>
                <a:spcPct val="150000"/>
              </a:lnSpc>
            </a:pPr>
            <a:r>
              <a:rPr lang="zh-CN" altLang="en-US" sz="1600" b="1" dirty="0">
                <a:latin typeface="Calibri" panose="020F0502020204030204" pitchFamily="34" charset="0"/>
                <a:ea typeface="思源黑体 CN Bold" pitchFamily="34" charset="-122"/>
              </a:rPr>
              <a:t>准备着：为共产主义事业而奋斗</a:t>
            </a:r>
            <a:endParaRPr lang="zh-CN" altLang="en-US" sz="1600" b="1" dirty="0">
              <a:latin typeface="Calibri" panose="020F0502020204030204" pitchFamily="34" charset="0"/>
              <a:ea typeface="思源黑体 CN Bold" pitchFamily="34" charset="-122"/>
            </a:endParaRPr>
          </a:p>
          <a:p>
            <a:pPr>
              <a:lnSpc>
                <a:spcPct val="150000"/>
              </a:lnSpc>
            </a:pPr>
            <a:r>
              <a:rPr lang="zh-CN" altLang="en-US" sz="1600" b="1" dirty="0">
                <a:latin typeface="Calibri" panose="020F0502020204030204" pitchFamily="34" charset="0"/>
                <a:ea typeface="思源黑体 CN Bold" pitchFamily="34" charset="-122"/>
              </a:rPr>
              <a:t>时刻准备着！</a:t>
            </a:r>
            <a:endParaRPr lang="zh-CN" altLang="en-US" sz="1600" b="1" dirty="0">
              <a:latin typeface="Calibri" panose="020F0502020204030204" pitchFamily="34" charset="0"/>
              <a:ea typeface="思源黑体 CN Bold" pitchFamily="34" charset="-122"/>
            </a:endParaRPr>
          </a:p>
        </p:txBody>
      </p:sp>
    </p:spTree>
  </p:cSld>
  <p:clrMapOvr>
    <a:masterClrMapping/>
  </p:clrMapOvr>
  <p:transition spd="slow" advClick="0"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down)">
                                      <p:cBhvr>
                                        <p:cTn id="7" dur="750"/>
                                        <p:tgtEl>
                                          <p:spTgt spid="12"/>
                                        </p:tgtEl>
                                      </p:cBhvr>
                                    </p:animEffect>
                                  </p:childTnLst>
                                </p:cTn>
                              </p:par>
                            </p:childTnLst>
                          </p:cTn>
                        </p:par>
                        <p:par>
                          <p:cTn id="8" fill="hold">
                            <p:stCondLst>
                              <p:cond delay="1000"/>
                            </p:stCondLst>
                            <p:childTnLst>
                              <p:par>
                                <p:cTn id="9" presetID="14" presetClass="entr" presetSubtype="10" fill="hold" grpId="0" nodeType="afterEffect">
                                  <p:stCondLst>
                                    <p:cond delay="0"/>
                                  </p:stCondLst>
                                  <p:childTnLst>
                                    <p:set>
                                      <p:cBhvr>
                                        <p:cTn id="10" dur="1" fill="hold">
                                          <p:stCondLst>
                                            <p:cond delay="0"/>
                                          </p:stCondLst>
                                        </p:cTn>
                                        <p:tgtEl>
                                          <p:spTgt spid="10"/>
                                        </p:tgtEl>
                                        <p:attrNameLst>
                                          <p:attrName>style.visibility</p:attrName>
                                        </p:attrNameLst>
                                      </p:cBhvr>
                                      <p:to>
                                        <p:strVal val="visible"/>
                                      </p:to>
                                    </p:set>
                                    <p:animEffect transition="in" filter="randombar(horizontal)">
                                      <p:cBhvr>
                                        <p:cTn id="11" dur="500"/>
                                        <p:tgtEl>
                                          <p:spTgt spid="10"/>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nodeType="click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randombar(horizontal)">
                                      <p:cBhvr>
                                        <p:cTn id="20" dur="500"/>
                                        <p:tgtEl>
                                          <p:spTgt spid="11"/>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28680"/>
                                        </p:tgtEl>
                                        <p:attrNameLst>
                                          <p:attrName>style.visibility</p:attrName>
                                        </p:attrNameLst>
                                      </p:cBhvr>
                                      <p:to>
                                        <p:strVal val="visible"/>
                                      </p:to>
                                    </p:set>
                                    <p:animEffect transition="in" filter="randombar(horizontal)">
                                      <p:cBhvr>
                                        <p:cTn id="23" dur="500"/>
                                        <p:tgtEl>
                                          <p:spTgt spid="28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0" grpId="0" animBg="1"/>
      <p:bldP spid="13" grpId="0"/>
      <p:bldP spid="28680" grpId="0"/>
    </p:bldLst>
  </p:timing>
</p:sld>
</file>

<file path=ppt/tags/tag1.xml><?xml version="1.0" encoding="utf-8"?>
<p:tagLst xmlns:p="http://schemas.openxmlformats.org/presentationml/2006/main">
  <p:tag name="PA" val="v5.2.7"/>
</p:tagLst>
</file>

<file path=ppt/tags/tag2.xml><?xml version="1.0" encoding="utf-8"?>
<p:tagLst xmlns:p="http://schemas.openxmlformats.org/presentationml/2006/main">
  <p:tag name="PA" val="v5.2.7"/>
</p:tagLst>
</file>

<file path=ppt/tags/tag3.xml><?xml version="1.0" encoding="utf-8"?>
<p:tagLst xmlns:p="http://schemas.openxmlformats.org/presentationml/2006/main">
  <p:tag name="PA" val="v5.2.7"/>
</p:tagLst>
</file>

<file path=ppt/tags/tag4.xml><?xml version="1.0" encoding="utf-8"?>
<p:tagLst xmlns:p="http://schemas.openxmlformats.org/presentationml/2006/main">
  <p:tag name="PA" val="v5.2.7"/>
</p:tagLst>
</file>

<file path=ppt/tags/tag5.xml><?xml version="1.0" encoding="utf-8"?>
<p:tagLst xmlns:p="http://schemas.openxmlformats.org/presentationml/2006/main">
  <p:tag name="PA" val="v5.2.7"/>
</p:tagLst>
</file>

<file path=ppt/tags/tag6.xml><?xml version="1.0" encoding="utf-8"?>
<p:tagLst xmlns:p="http://schemas.openxmlformats.org/presentationml/2006/main">
  <p:tag name="PA" val="v5.2.7"/>
</p:tagLst>
</file>

<file path=ppt/tags/tag7.xml><?xml version="1.0" encoding="utf-8"?>
<p:tagLst xmlns:p="http://schemas.openxmlformats.org/presentationml/2006/main">
  <p:tag name="PA" val="v5.2.7"/>
</p:tagLst>
</file>

<file path=ppt/tags/tag8.xml><?xml version="1.0" encoding="utf-8"?>
<p:tagLst xmlns:p="http://schemas.openxmlformats.org/presentationml/2006/main">
  <p:tag name="PA" val="v5.2.7"/>
</p:tagLst>
</file>

<file path=ppt/tags/tag9.xml><?xml version="1.0" encoding="utf-8"?>
<p:tagLst xmlns:p="http://schemas.openxmlformats.org/presentationml/2006/main">
  <p:tag name="PA" val="v5.2.7"/>
</p:tagLst>
</file>

<file path=ppt/tags/tag10.xml><?xml version="1.0" encoding="utf-8"?>
<p:tagLst xmlns:p="http://schemas.openxmlformats.org/presentationml/2006/main">
  <p:tag name="PA" val="v5.2.7"/>
</p:tagLst>
</file>

<file path=ppt/tags/tag11.xml><?xml version="1.0" encoding="utf-8"?>
<p:tagLst xmlns:p="http://schemas.openxmlformats.org/presentationml/2006/main">
  <p:tag name="PA" val="v5.2.7"/>
</p:tagLst>
</file>

<file path=ppt/tags/tag12.xml><?xml version="1.0" encoding="utf-8"?>
<p:tagLst xmlns:p="http://schemas.openxmlformats.org/presentationml/2006/main">
  <p:tag name="PA" val="v5.2.7"/>
</p:tagLst>
</file>

<file path=ppt/tags/tag13.xml><?xml version="1.0" encoding="utf-8"?>
<p:tagLst xmlns:p="http://schemas.openxmlformats.org/presentationml/2006/main">
  <p:tag name="KSO_WM_UNIT_PLACING_PICTURE_USER_VIEWPORT" val="{&quot;height&quot;:8100,&quot;width&quot;:5725}"/>
</p:tagLst>
</file>

<file path=ppt/tags/tag14.xml><?xml version="1.0" encoding="utf-8"?>
<p:tagLst xmlns:p="http://schemas.openxmlformats.org/presentationml/2006/main">
  <p:tag name="PA" val="v5.2.7"/>
</p:tagLst>
</file>

<file path=ppt/tags/tag15.xml><?xml version="1.0" encoding="utf-8"?>
<p:tagLst xmlns:p="http://schemas.openxmlformats.org/presentationml/2006/main">
  <p:tag name="PA" val="v5.2.7"/>
</p:tagLst>
</file>

<file path=ppt/tags/tag16.xml><?xml version="1.0" encoding="utf-8"?>
<p:tagLst xmlns:p="http://schemas.openxmlformats.org/presentationml/2006/main">
  <p:tag name="PA" val="v5.2.7"/>
</p:tagLst>
</file>

<file path=ppt/tags/tag17.xml><?xml version="1.0" encoding="utf-8"?>
<p:tagLst xmlns:p="http://schemas.openxmlformats.org/presentationml/2006/main">
  <p:tag name="PA" val="v5.2.7"/>
</p:tagLst>
</file>

<file path=ppt/tags/tag18.xml><?xml version="1.0" encoding="utf-8"?>
<p:tagLst xmlns:p="http://schemas.openxmlformats.org/presentationml/2006/main">
  <p:tag name="PA" val="v5.2.7"/>
</p:tagLst>
</file>

<file path=ppt/tags/tag19.xml><?xml version="1.0" encoding="utf-8"?>
<p:tagLst xmlns:p="http://schemas.openxmlformats.org/presentationml/2006/main">
  <p:tag name="PA" val="v5.2.7"/>
</p:tagLst>
</file>

<file path=ppt/tags/tag20.xml><?xml version="1.0" encoding="utf-8"?>
<p:tagLst xmlns:p="http://schemas.openxmlformats.org/presentationml/2006/main">
  <p:tag name="PA" val="v5.2.7"/>
</p:tagLst>
</file>

<file path=ppt/tags/tag21.xml><?xml version="1.0" encoding="utf-8"?>
<p:tagLst xmlns:p="http://schemas.openxmlformats.org/presentationml/2006/main">
  <p:tag name="PA" val="v5.2.7"/>
</p:tagLst>
</file>

<file path=ppt/tags/tag22.xml><?xml version="1.0" encoding="utf-8"?>
<p:tagLst xmlns:p="http://schemas.openxmlformats.org/presentationml/2006/main">
  <p:tag name="PA" val="v5.2.7"/>
</p:tagLst>
</file>

<file path=ppt/tags/tag23.xml><?xml version="1.0" encoding="utf-8"?>
<p:tagLst xmlns:p="http://schemas.openxmlformats.org/presentationml/2006/main">
  <p:tag name="PA" val="v5.2.7"/>
</p:tagLst>
</file>

<file path=ppt/tags/tag24.xml><?xml version="1.0" encoding="utf-8"?>
<p:tagLst xmlns:p="http://schemas.openxmlformats.org/presentationml/2006/main">
  <p:tag name="PA" val="v5.2.7"/>
</p:tagLst>
</file>

<file path=ppt/tags/tag25.xml><?xml version="1.0" encoding="utf-8"?>
<p:tagLst xmlns:p="http://schemas.openxmlformats.org/presentationml/2006/main">
  <p:tag name="PA" val="v5.2.7"/>
</p:tagLst>
</file>

<file path=ppt/tags/tag26.xml><?xml version="1.0" encoding="utf-8"?>
<p:tagLst xmlns:p="http://schemas.openxmlformats.org/presentationml/2006/main">
  <p:tag name="PA" val="v5.2.7"/>
</p:tagLst>
</file>

<file path=ppt/tags/tag27.xml><?xml version="1.0" encoding="utf-8"?>
<p:tagLst xmlns:p="http://schemas.openxmlformats.org/presentationml/2006/main">
  <p:tag name="PA" val="v5.2.7"/>
</p:tagLst>
</file>

<file path=ppt/theme/theme1.xml><?xml version="1.0" encoding="utf-8"?>
<a:theme xmlns:a="http://schemas.openxmlformats.org/drawingml/2006/main" name="Office 主题​​">
  <a:themeElements>
    <a:clrScheme name="自定义 161">
      <a:dk1>
        <a:sysClr val="windowText" lastClr="000000"/>
      </a:dk1>
      <a:lt1>
        <a:srgbClr val="FFFFFF"/>
      </a:lt1>
      <a:dk2>
        <a:srgbClr val="C00000"/>
      </a:dk2>
      <a:lt2>
        <a:srgbClr val="EEECE1"/>
      </a:lt2>
      <a:accent1>
        <a:srgbClr val="C00000"/>
      </a:accent1>
      <a:accent2>
        <a:srgbClr val="C00000"/>
      </a:accent2>
      <a:accent3>
        <a:srgbClr val="C00000"/>
      </a:accent3>
      <a:accent4>
        <a:srgbClr val="C00000"/>
      </a:accent4>
      <a:accent5>
        <a:srgbClr val="4BACC6"/>
      </a:accent5>
      <a:accent6>
        <a:srgbClr val="F79646"/>
      </a:accent6>
      <a:hlink>
        <a:srgbClr val="0000FF"/>
      </a:hlink>
      <a:folHlink>
        <a:srgbClr val="800080"/>
      </a:folHlink>
    </a:clrScheme>
    <a:fontScheme name="自定义 2">
      <a:majorFont>
        <a:latin typeface="Calibri"/>
        <a:ea typeface="微软雅黑"/>
        <a:cs typeface=""/>
      </a:majorFont>
      <a:minorFont>
        <a:latin typeface="Calibri"/>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2266</Words>
  <Application>WPS 演示</Application>
  <PresentationFormat/>
  <Paragraphs>240</Paragraphs>
  <Slides>24</Slides>
  <Notes>25</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24</vt:i4>
      </vt:variant>
    </vt:vector>
  </HeadingPairs>
  <TitlesOfParts>
    <vt:vector size="36" baseType="lpstr">
      <vt:lpstr>Arial</vt:lpstr>
      <vt:lpstr>宋体</vt:lpstr>
      <vt:lpstr>Wingdings</vt:lpstr>
      <vt:lpstr>Calibri</vt:lpstr>
      <vt:lpstr>微软雅黑</vt:lpstr>
      <vt:lpstr>思源黑体</vt:lpstr>
      <vt:lpstr>黑体</vt:lpstr>
      <vt:lpstr>+mn-lt</vt:lpstr>
      <vt:lpstr>Segoe Print</vt:lpstr>
      <vt:lpstr>思源黑体 CN Bold</vt:lpstr>
      <vt:lpstr>Arial Unicode MS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kooper</cp:lastModifiedBy>
  <cp:revision>153</cp:revision>
  <dcterms:created xsi:type="dcterms:W3CDTF">2015-05-27T08:42:00Z</dcterms:created>
  <dcterms:modified xsi:type="dcterms:W3CDTF">2025-03-18T14:34:40Z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2052-11.1.0.11176</vt:lpwstr>
  </property>
  <property fmtid="{D5CDD505-2E9C-101B-9397-08002B2CF9AE}" pid="3" name="KSORubyTemplateID">
    <vt:lpwstr>2</vt:lpwstr>
  </property>
  <property fmtid="{D5CDD505-2E9C-101B-9397-08002B2CF9AE}" pid="4" name="ICV">
    <vt:lpwstr>C80CAC47F96C4AC59877C67E791C8328</vt:lpwstr>
  </property>
  <property fmtid="{D5CDD505-2E9C-101B-9397-08002B2CF9AE}" pid="5" name="KSOTemplateUUID">
    <vt:lpwstr>v1.0_mb_noHSADOA64WX+YxKKyIKNQ==</vt:lpwstr>
  </property>
</Properties>
</file>